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</p:sldMasterIdLst>
  <p:notesMasterIdLst>
    <p:notesMasterId r:id="rId14"/>
  </p:notesMasterIdLst>
  <p:handoutMasterIdLst>
    <p:handoutMasterId r:id="rId15"/>
  </p:handoutMasterIdLst>
  <p:sldIdLst>
    <p:sldId id="276" r:id="rId5"/>
    <p:sldId id="277" r:id="rId6"/>
    <p:sldId id="266" r:id="rId7"/>
    <p:sldId id="270" r:id="rId8"/>
    <p:sldId id="273" r:id="rId9"/>
    <p:sldId id="271" r:id="rId10"/>
    <p:sldId id="272" r:id="rId11"/>
    <p:sldId id="267" r:id="rId12"/>
    <p:sldId id="275" r:id="rId13"/>
  </p:sldIdLst>
  <p:sldSz cx="10058400" cy="7772400"/>
  <p:notesSz cx="7010400" cy="92964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54E"/>
    <a:srgbClr val="788391"/>
    <a:srgbClr val="F6654E"/>
    <a:srgbClr val="F6CD60"/>
    <a:srgbClr val="4EB0B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F0D53-4215-49F5-85ED-CDFC6C2A35C6}" v="579" dt="2025-04-01T23:12:18.747"/>
    <p1510:client id="{B2D2EB0B-CA2B-457A-BB6E-73CA6E05B57E}" v="3" dt="2025-04-01T00:49:46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10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Mitchell" userId="0c1125e6-0999-4365-8bfd-fb6090c024fe" providerId="ADAL" clId="{737F0D53-4215-49F5-85ED-CDFC6C2A35C6}"/>
    <pc:docChg chg="undo redo custSel addSld delSld modSld sldOrd">
      <pc:chgData name="Henry Mitchell" userId="0c1125e6-0999-4365-8bfd-fb6090c024fe" providerId="ADAL" clId="{737F0D53-4215-49F5-85ED-CDFC6C2A35C6}" dt="2025-04-01T23:28:27.795" v="1671" actId="47"/>
      <pc:docMkLst>
        <pc:docMk/>
      </pc:docMkLst>
      <pc:sldChg chg="modSp mod">
        <pc:chgData name="Henry Mitchell" userId="0c1125e6-0999-4365-8bfd-fb6090c024fe" providerId="ADAL" clId="{737F0D53-4215-49F5-85ED-CDFC6C2A35C6}" dt="2025-04-01T00:43:14.904" v="366" actId="20577"/>
        <pc:sldMkLst>
          <pc:docMk/>
          <pc:sldMk cId="792402232" sldId="266"/>
        </pc:sldMkLst>
        <pc:spChg chg="mod">
          <ac:chgData name="Henry Mitchell" userId="0c1125e6-0999-4365-8bfd-fb6090c024fe" providerId="ADAL" clId="{737F0D53-4215-49F5-85ED-CDFC6C2A35C6}" dt="2025-04-01T00:43:14.904" v="366" actId="20577"/>
          <ac:spMkLst>
            <pc:docMk/>
            <pc:sldMk cId="792402232" sldId="266"/>
            <ac:spMk id="18" creationId="{CA6ABBDF-02E8-5074-EEF9-E4F0631FE8D2}"/>
          </ac:spMkLst>
        </pc:spChg>
        <pc:spChg chg="mod">
          <ac:chgData name="Henry Mitchell" userId="0c1125e6-0999-4365-8bfd-fb6090c024fe" providerId="ADAL" clId="{737F0D53-4215-49F5-85ED-CDFC6C2A35C6}" dt="2025-03-31T22:17:29.153" v="168" actId="1076"/>
          <ac:spMkLst>
            <pc:docMk/>
            <pc:sldMk cId="792402232" sldId="266"/>
            <ac:spMk id="29" creationId="{1C704BF7-DD15-DEB9-0534-5E1589814F81}"/>
          </ac:spMkLst>
        </pc:spChg>
        <pc:picChg chg="mod">
          <ac:chgData name="Henry Mitchell" userId="0c1125e6-0999-4365-8bfd-fb6090c024fe" providerId="ADAL" clId="{737F0D53-4215-49F5-85ED-CDFC6C2A35C6}" dt="2025-03-31T22:17:29.153" v="168" actId="1076"/>
          <ac:picMkLst>
            <pc:docMk/>
            <pc:sldMk cId="792402232" sldId="266"/>
            <ac:picMk id="5" creationId="{00000000-0000-0000-0000-000000000000}"/>
          </ac:picMkLst>
        </pc:picChg>
      </pc:sldChg>
      <pc:sldChg chg="addSp delSp modSp mod">
        <pc:chgData name="Henry Mitchell" userId="0c1125e6-0999-4365-8bfd-fb6090c024fe" providerId="ADAL" clId="{737F0D53-4215-49F5-85ED-CDFC6C2A35C6}" dt="2025-04-01T22:01:08.138" v="1256" actId="1076"/>
        <pc:sldMkLst>
          <pc:docMk/>
          <pc:sldMk cId="1173522239" sldId="267"/>
        </pc:sldMkLst>
        <pc:spChg chg="mod">
          <ac:chgData name="Henry Mitchell" userId="0c1125e6-0999-4365-8bfd-fb6090c024fe" providerId="ADAL" clId="{737F0D53-4215-49F5-85ED-CDFC6C2A35C6}" dt="2025-04-01T22:00:29.838" v="1251" actId="1076"/>
          <ac:spMkLst>
            <pc:docMk/>
            <pc:sldMk cId="1173522239" sldId="267"/>
            <ac:spMk id="2" creationId="{85A7E5EE-7483-A4A3-4F02-06C7F87D14BF}"/>
          </ac:spMkLst>
        </pc:spChg>
        <pc:spChg chg="add del mod">
          <ac:chgData name="Henry Mitchell" userId="0c1125e6-0999-4365-8bfd-fb6090c024fe" providerId="ADAL" clId="{737F0D53-4215-49F5-85ED-CDFC6C2A35C6}" dt="2025-04-01T20:08:39.653" v="1077" actId="478"/>
          <ac:spMkLst>
            <pc:docMk/>
            <pc:sldMk cId="1173522239" sldId="267"/>
            <ac:spMk id="4" creationId="{4B550DB1-04F1-6A33-04BD-D42B36B2B73A}"/>
          </ac:spMkLst>
        </pc:spChg>
        <pc:spChg chg="add del mod">
          <ac:chgData name="Henry Mitchell" userId="0c1125e6-0999-4365-8bfd-fb6090c024fe" providerId="ADAL" clId="{737F0D53-4215-49F5-85ED-CDFC6C2A35C6}" dt="2025-04-01T18:16:55.348" v="697" actId="21"/>
          <ac:spMkLst>
            <pc:docMk/>
            <pc:sldMk cId="1173522239" sldId="267"/>
            <ac:spMk id="5" creationId="{8B47D796-B927-1BE4-274E-DBBFEFD93711}"/>
          </ac:spMkLst>
        </pc:spChg>
        <pc:spChg chg="del">
          <ac:chgData name="Henry Mitchell" userId="0c1125e6-0999-4365-8bfd-fb6090c024fe" providerId="ADAL" clId="{737F0D53-4215-49F5-85ED-CDFC6C2A35C6}" dt="2025-03-31T19:15:18.399" v="69" actId="478"/>
          <ac:spMkLst>
            <pc:docMk/>
            <pc:sldMk cId="1173522239" sldId="267"/>
            <ac:spMk id="14" creationId="{9314EDF5-EDB7-DE03-A4D4-55007124837A}"/>
          </ac:spMkLst>
        </pc:spChg>
        <pc:spChg chg="mod">
          <ac:chgData name="Henry Mitchell" userId="0c1125e6-0999-4365-8bfd-fb6090c024fe" providerId="ADAL" clId="{737F0D53-4215-49F5-85ED-CDFC6C2A35C6}" dt="2025-04-01T22:01:08.138" v="1256" actId="1076"/>
          <ac:spMkLst>
            <pc:docMk/>
            <pc:sldMk cId="1173522239" sldId="267"/>
            <ac:spMk id="16" creationId="{9BF9173D-2BF9-D219-DFD9-1AB78242FCAD}"/>
          </ac:spMkLst>
        </pc:spChg>
        <pc:spChg chg="mod">
          <ac:chgData name="Henry Mitchell" userId="0c1125e6-0999-4365-8bfd-fb6090c024fe" providerId="ADAL" clId="{737F0D53-4215-49F5-85ED-CDFC6C2A35C6}" dt="2025-04-01T22:01:08.138" v="1256" actId="1076"/>
          <ac:spMkLst>
            <pc:docMk/>
            <pc:sldMk cId="1173522239" sldId="267"/>
            <ac:spMk id="20" creationId="{2925AB54-2A3C-49ED-FDF5-55C35CEE7B0E}"/>
          </ac:spMkLst>
        </pc:spChg>
        <pc:spChg chg="mod">
          <ac:chgData name="Henry Mitchell" userId="0c1125e6-0999-4365-8bfd-fb6090c024fe" providerId="ADAL" clId="{737F0D53-4215-49F5-85ED-CDFC6C2A35C6}" dt="2025-04-01T22:01:08.138" v="1256" actId="1076"/>
          <ac:spMkLst>
            <pc:docMk/>
            <pc:sldMk cId="1173522239" sldId="267"/>
            <ac:spMk id="28" creationId="{08FA2416-C8F5-90FC-2765-AF3E903D88E1}"/>
          </ac:spMkLst>
        </pc:spChg>
        <pc:spChg chg="mod">
          <ac:chgData name="Henry Mitchell" userId="0c1125e6-0999-4365-8bfd-fb6090c024fe" providerId="ADAL" clId="{737F0D53-4215-49F5-85ED-CDFC6C2A35C6}" dt="2025-04-01T22:01:08.138" v="1256" actId="1076"/>
          <ac:spMkLst>
            <pc:docMk/>
            <pc:sldMk cId="1173522239" sldId="267"/>
            <ac:spMk id="30" creationId="{2E243B89-1303-359B-7F6B-616406ECA56E}"/>
          </ac:spMkLst>
        </pc:spChg>
        <pc:grpChg chg="mod">
          <ac:chgData name="Henry Mitchell" userId="0c1125e6-0999-4365-8bfd-fb6090c024fe" providerId="ADAL" clId="{737F0D53-4215-49F5-85ED-CDFC6C2A35C6}" dt="2025-04-01T22:01:08.138" v="1256" actId="1076"/>
          <ac:grpSpMkLst>
            <pc:docMk/>
            <pc:sldMk cId="1173522239" sldId="267"/>
            <ac:grpSpMk id="18" creationId="{1A7A4EFD-040E-88E1-21AD-46B300A4F62B}"/>
          </ac:grpSpMkLst>
        </pc:grpChg>
        <pc:grpChg chg="mod">
          <ac:chgData name="Henry Mitchell" userId="0c1125e6-0999-4365-8bfd-fb6090c024fe" providerId="ADAL" clId="{737F0D53-4215-49F5-85ED-CDFC6C2A35C6}" dt="2025-04-01T22:01:08.138" v="1256" actId="1076"/>
          <ac:grpSpMkLst>
            <pc:docMk/>
            <pc:sldMk cId="1173522239" sldId="267"/>
            <ac:grpSpMk id="27" creationId="{6FE35323-D411-B56E-528A-B4BA737A6339}"/>
          </ac:grpSpMkLst>
        </pc:grpChg>
        <pc:grpChg chg="mod">
          <ac:chgData name="Henry Mitchell" userId="0c1125e6-0999-4365-8bfd-fb6090c024fe" providerId="ADAL" clId="{737F0D53-4215-49F5-85ED-CDFC6C2A35C6}" dt="2025-04-01T22:01:08.138" v="1256" actId="1076"/>
          <ac:grpSpMkLst>
            <pc:docMk/>
            <pc:sldMk cId="1173522239" sldId="267"/>
            <ac:grpSpMk id="34" creationId="{E3F960D2-4911-4C27-C614-A08AB96C6178}"/>
          </ac:grpSpMkLst>
        </pc:grpChg>
        <pc:picChg chg="del">
          <ac:chgData name="Henry Mitchell" userId="0c1125e6-0999-4365-8bfd-fb6090c024fe" providerId="ADAL" clId="{737F0D53-4215-49F5-85ED-CDFC6C2A35C6}" dt="2025-03-31T19:15:15.637" v="68" actId="478"/>
          <ac:picMkLst>
            <pc:docMk/>
            <pc:sldMk cId="1173522239" sldId="267"/>
            <ac:picMk id="6" creationId="{00000000-0000-0000-0000-000000000000}"/>
          </ac:picMkLst>
        </pc:picChg>
        <pc:picChg chg="add del mod modCrop">
          <ac:chgData name="Henry Mitchell" userId="0c1125e6-0999-4365-8bfd-fb6090c024fe" providerId="ADAL" clId="{737F0D53-4215-49F5-85ED-CDFC6C2A35C6}" dt="2025-04-01T22:01:08.138" v="1256" actId="1076"/>
          <ac:picMkLst>
            <pc:docMk/>
            <pc:sldMk cId="1173522239" sldId="267"/>
            <ac:picMk id="6" creationId="{63EC17E0-4B5B-36D1-B9CF-7FB764B6840D}"/>
          </ac:picMkLst>
        </pc:picChg>
        <pc:picChg chg="mod">
          <ac:chgData name="Henry Mitchell" userId="0c1125e6-0999-4365-8bfd-fb6090c024fe" providerId="ADAL" clId="{737F0D53-4215-49F5-85ED-CDFC6C2A35C6}" dt="2025-04-01T21:59:19.476" v="1238" actId="1035"/>
          <ac:picMkLst>
            <pc:docMk/>
            <pc:sldMk cId="1173522239" sldId="267"/>
            <ac:picMk id="8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4-01T21:59:34.742" v="1242" actId="1076"/>
          <ac:picMkLst>
            <pc:docMk/>
            <pc:sldMk cId="1173522239" sldId="267"/>
            <ac:picMk id="19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4-01T22:00:21.618" v="1250" actId="1076"/>
          <ac:picMkLst>
            <pc:docMk/>
            <pc:sldMk cId="1173522239" sldId="267"/>
            <ac:picMk id="23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3-31T19:15:23.563" v="70" actId="1076"/>
          <ac:picMkLst>
            <pc:docMk/>
            <pc:sldMk cId="1173522239" sldId="267"/>
            <ac:picMk id="24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4-01T21:59:56.525" v="1245" actId="1076"/>
          <ac:picMkLst>
            <pc:docMk/>
            <pc:sldMk cId="1173522239" sldId="267"/>
            <ac:picMk id="25" creationId="{00000000-0000-0000-0000-000000000000}"/>
          </ac:picMkLst>
        </pc:picChg>
        <pc:picChg chg="del mod">
          <ac:chgData name="Henry Mitchell" userId="0c1125e6-0999-4365-8bfd-fb6090c024fe" providerId="ADAL" clId="{737F0D53-4215-49F5-85ED-CDFC6C2A35C6}" dt="2025-04-01T20:08:30.833" v="1075" actId="478"/>
          <ac:picMkLst>
            <pc:docMk/>
            <pc:sldMk cId="1173522239" sldId="267"/>
            <ac:picMk id="32" creationId="{37AA0510-8606-F4A3-3491-FC245C9488FF}"/>
          </ac:picMkLst>
        </pc:picChg>
        <pc:cxnChg chg="add del">
          <ac:chgData name="Henry Mitchell" userId="0c1125e6-0999-4365-8bfd-fb6090c024fe" providerId="ADAL" clId="{737F0D53-4215-49F5-85ED-CDFC6C2A35C6}" dt="2025-04-01T20:09:17.916" v="1083" actId="478"/>
          <ac:cxnSpMkLst>
            <pc:docMk/>
            <pc:sldMk cId="1173522239" sldId="267"/>
            <ac:cxnSpMk id="14" creationId="{1EC14E84-9BCF-5D29-C625-C7A62BCF7F8A}"/>
          </ac:cxnSpMkLst>
        </pc:cxnChg>
        <pc:cxnChg chg="add del mod">
          <ac:chgData name="Henry Mitchell" userId="0c1125e6-0999-4365-8bfd-fb6090c024fe" providerId="ADAL" clId="{737F0D53-4215-49F5-85ED-CDFC6C2A35C6}" dt="2025-04-01T20:09:17.114" v="1082" actId="478"/>
          <ac:cxnSpMkLst>
            <pc:docMk/>
            <pc:sldMk cId="1173522239" sldId="267"/>
            <ac:cxnSpMk id="15" creationId="{4754DDA2-C536-2AEE-062D-F291E1A26D01}"/>
          </ac:cxnSpMkLst>
        </pc:cxnChg>
        <pc:cxnChg chg="add del mod">
          <ac:chgData name="Henry Mitchell" userId="0c1125e6-0999-4365-8bfd-fb6090c024fe" providerId="ADAL" clId="{737F0D53-4215-49F5-85ED-CDFC6C2A35C6}" dt="2025-04-01T20:09:19.523" v="1084" actId="478"/>
          <ac:cxnSpMkLst>
            <pc:docMk/>
            <pc:sldMk cId="1173522239" sldId="267"/>
            <ac:cxnSpMk id="31" creationId="{F931F338-6BBF-E7F9-3E48-217045764DA7}"/>
          </ac:cxnSpMkLst>
        </pc:cxnChg>
      </pc:sldChg>
      <pc:sldChg chg="addSp delSp modSp mod">
        <pc:chgData name="Henry Mitchell" userId="0c1125e6-0999-4365-8bfd-fb6090c024fe" providerId="ADAL" clId="{737F0D53-4215-49F5-85ED-CDFC6C2A35C6}" dt="2025-04-01T22:29:21.475" v="1395" actId="1036"/>
        <pc:sldMkLst>
          <pc:docMk/>
          <pc:sldMk cId="2565392993" sldId="270"/>
        </pc:sldMkLst>
        <pc:spChg chg="mod">
          <ac:chgData name="Henry Mitchell" userId="0c1125e6-0999-4365-8bfd-fb6090c024fe" providerId="ADAL" clId="{737F0D53-4215-49F5-85ED-CDFC6C2A35C6}" dt="2025-04-01T22:05:17.257" v="1297" actId="1076"/>
          <ac:spMkLst>
            <pc:docMk/>
            <pc:sldMk cId="2565392993" sldId="270"/>
            <ac:spMk id="3" creationId="{01D002D8-EE1C-1034-2AF1-0F0D352C3AC5}"/>
          </ac:spMkLst>
        </pc:spChg>
        <pc:spChg chg="mod">
          <ac:chgData name="Henry Mitchell" userId="0c1125e6-0999-4365-8bfd-fb6090c024fe" providerId="ADAL" clId="{737F0D53-4215-49F5-85ED-CDFC6C2A35C6}" dt="2025-04-01T22:29:21.475" v="1395" actId="1036"/>
          <ac:spMkLst>
            <pc:docMk/>
            <pc:sldMk cId="2565392993" sldId="270"/>
            <ac:spMk id="31" creationId="{61BBBD0F-9C76-5494-4A96-2C9DBE243DDE}"/>
          </ac:spMkLst>
        </pc:spChg>
        <pc:spChg chg="mod">
          <ac:chgData name="Henry Mitchell" userId="0c1125e6-0999-4365-8bfd-fb6090c024fe" providerId="ADAL" clId="{737F0D53-4215-49F5-85ED-CDFC6C2A35C6}" dt="2025-04-01T19:50:17.653" v="1025" actId="1037"/>
          <ac:spMkLst>
            <pc:docMk/>
            <pc:sldMk cId="2565392993" sldId="270"/>
            <ac:spMk id="36" creationId="{012D55CC-7219-D6A9-68BF-FF15499A7990}"/>
          </ac:spMkLst>
        </pc:spChg>
        <pc:grpChg chg="del">
          <ac:chgData name="Henry Mitchell" userId="0c1125e6-0999-4365-8bfd-fb6090c024fe" providerId="ADAL" clId="{737F0D53-4215-49F5-85ED-CDFC6C2A35C6}" dt="2025-04-01T18:20:42.278" v="714" actId="165"/>
          <ac:grpSpMkLst>
            <pc:docMk/>
            <pc:sldMk cId="2565392993" sldId="270"/>
            <ac:grpSpMk id="5" creationId="{6C99DC76-8E59-7E28-6E6F-EA4DFDA64700}"/>
          </ac:grpSpMkLst>
        </pc:grpChg>
        <pc:picChg chg="add mod">
          <ac:chgData name="Henry Mitchell" userId="0c1125e6-0999-4365-8bfd-fb6090c024fe" providerId="ADAL" clId="{737F0D53-4215-49F5-85ED-CDFC6C2A35C6}" dt="2025-04-01T18:22:12.447" v="725" actId="571"/>
          <ac:picMkLst>
            <pc:docMk/>
            <pc:sldMk cId="2565392993" sldId="270"/>
            <ac:picMk id="4" creationId="{708B2BFB-C6AF-5270-195B-C2A49358FE35}"/>
          </ac:picMkLst>
        </pc:picChg>
        <pc:picChg chg="mod">
          <ac:chgData name="Henry Mitchell" userId="0c1125e6-0999-4365-8bfd-fb6090c024fe" providerId="ADAL" clId="{737F0D53-4215-49F5-85ED-CDFC6C2A35C6}" dt="2025-04-01T19:50:17.653" v="1025" actId="1037"/>
          <ac:picMkLst>
            <pc:docMk/>
            <pc:sldMk cId="2565392993" sldId="270"/>
            <ac:picMk id="23" creationId="{00000000-0000-0000-0000-000000000000}"/>
          </ac:picMkLst>
        </pc:picChg>
        <pc:picChg chg="mod topLvl">
          <ac:chgData name="Henry Mitchell" userId="0c1125e6-0999-4365-8bfd-fb6090c024fe" providerId="ADAL" clId="{737F0D53-4215-49F5-85ED-CDFC6C2A35C6}" dt="2025-04-01T22:28:48.998" v="1387" actId="1037"/>
          <ac:picMkLst>
            <pc:docMk/>
            <pc:sldMk cId="2565392993" sldId="270"/>
            <ac:picMk id="26" creationId="{00000000-0000-0000-0000-000000000000}"/>
          </ac:picMkLst>
        </pc:picChg>
        <pc:picChg chg="mod topLvl">
          <ac:chgData name="Henry Mitchell" userId="0c1125e6-0999-4365-8bfd-fb6090c024fe" providerId="ADAL" clId="{737F0D53-4215-49F5-85ED-CDFC6C2A35C6}" dt="2025-04-01T22:29:02.087" v="1391" actId="1036"/>
          <ac:picMkLst>
            <pc:docMk/>
            <pc:sldMk cId="2565392993" sldId="270"/>
            <ac:picMk id="32" creationId="{6A75C59C-42F6-7F94-B7C1-D896554ED7C2}"/>
          </ac:picMkLst>
        </pc:picChg>
        <pc:cxnChg chg="add del mod">
          <ac:chgData name="Henry Mitchell" userId="0c1125e6-0999-4365-8bfd-fb6090c024fe" providerId="ADAL" clId="{737F0D53-4215-49F5-85ED-CDFC6C2A35C6}" dt="2025-04-01T19:46:57.553" v="981" actId="478"/>
          <ac:cxnSpMkLst>
            <pc:docMk/>
            <pc:sldMk cId="2565392993" sldId="270"/>
            <ac:cxnSpMk id="4" creationId="{6927572A-A0D4-21EC-ED6A-99FCDE417626}"/>
          </ac:cxnSpMkLst>
        </pc:cxnChg>
        <pc:cxnChg chg="add del mod">
          <ac:chgData name="Henry Mitchell" userId="0c1125e6-0999-4365-8bfd-fb6090c024fe" providerId="ADAL" clId="{737F0D53-4215-49F5-85ED-CDFC6C2A35C6}" dt="2025-04-01T19:46:56.720" v="980" actId="478"/>
          <ac:cxnSpMkLst>
            <pc:docMk/>
            <pc:sldMk cId="2565392993" sldId="270"/>
            <ac:cxnSpMk id="5" creationId="{B466AB8D-7905-0E39-A14F-432199503532}"/>
          </ac:cxnSpMkLst>
        </pc:cxnChg>
        <pc:cxnChg chg="add del mod">
          <ac:chgData name="Henry Mitchell" userId="0c1125e6-0999-4365-8bfd-fb6090c024fe" providerId="ADAL" clId="{737F0D53-4215-49F5-85ED-CDFC6C2A35C6}" dt="2025-04-01T22:28:14.985" v="1376" actId="478"/>
          <ac:cxnSpMkLst>
            <pc:docMk/>
            <pc:sldMk cId="2565392993" sldId="270"/>
            <ac:cxnSpMk id="7" creationId="{BB3A44DE-85B3-54CA-F383-8163691DBC05}"/>
          </ac:cxnSpMkLst>
        </pc:cxnChg>
        <pc:cxnChg chg="add del mod">
          <ac:chgData name="Henry Mitchell" userId="0c1125e6-0999-4365-8bfd-fb6090c024fe" providerId="ADAL" clId="{737F0D53-4215-49F5-85ED-CDFC6C2A35C6}" dt="2025-04-01T22:28:17.361" v="1378" actId="478"/>
          <ac:cxnSpMkLst>
            <pc:docMk/>
            <pc:sldMk cId="2565392993" sldId="270"/>
            <ac:cxnSpMk id="8" creationId="{63D0E625-C120-9097-5EAA-109CB0286AA0}"/>
          </ac:cxnSpMkLst>
        </pc:cxnChg>
        <pc:cxnChg chg="add del mod">
          <ac:chgData name="Henry Mitchell" userId="0c1125e6-0999-4365-8bfd-fb6090c024fe" providerId="ADAL" clId="{737F0D53-4215-49F5-85ED-CDFC6C2A35C6}" dt="2025-04-01T22:28:18.272" v="1379" actId="478"/>
          <ac:cxnSpMkLst>
            <pc:docMk/>
            <pc:sldMk cId="2565392993" sldId="270"/>
            <ac:cxnSpMk id="13" creationId="{51C4A366-1021-6F3A-958C-C3E95831F143}"/>
          </ac:cxnSpMkLst>
        </pc:cxnChg>
        <pc:cxnChg chg="add del mod">
          <ac:chgData name="Henry Mitchell" userId="0c1125e6-0999-4365-8bfd-fb6090c024fe" providerId="ADAL" clId="{737F0D53-4215-49F5-85ED-CDFC6C2A35C6}" dt="2025-04-01T22:28:20.126" v="1382" actId="478"/>
          <ac:cxnSpMkLst>
            <pc:docMk/>
            <pc:sldMk cId="2565392993" sldId="270"/>
            <ac:cxnSpMk id="14" creationId="{93E5957F-FFEB-A8A0-5141-B3FADFC15AB8}"/>
          </ac:cxnSpMkLst>
        </pc:cxnChg>
        <pc:cxnChg chg="add del mod">
          <ac:chgData name="Henry Mitchell" userId="0c1125e6-0999-4365-8bfd-fb6090c024fe" providerId="ADAL" clId="{737F0D53-4215-49F5-85ED-CDFC6C2A35C6}" dt="2025-04-01T22:28:21.210" v="1383" actId="478"/>
          <ac:cxnSpMkLst>
            <pc:docMk/>
            <pc:sldMk cId="2565392993" sldId="270"/>
            <ac:cxnSpMk id="16" creationId="{1B946027-DF9C-9045-8643-BBDA7AC0DB7F}"/>
          </ac:cxnSpMkLst>
        </pc:cxnChg>
        <pc:cxnChg chg="add del mod">
          <ac:chgData name="Henry Mitchell" userId="0c1125e6-0999-4365-8bfd-fb6090c024fe" providerId="ADAL" clId="{737F0D53-4215-49F5-85ED-CDFC6C2A35C6}" dt="2025-04-01T22:28:21.964" v="1385" actId="478"/>
          <ac:cxnSpMkLst>
            <pc:docMk/>
            <pc:sldMk cId="2565392993" sldId="270"/>
            <ac:cxnSpMk id="18" creationId="{8B42214F-9F38-7B55-08C7-1B2EFE4EDD0E}"/>
          </ac:cxnSpMkLst>
        </pc:cxnChg>
        <pc:cxnChg chg="add del mod">
          <ac:chgData name="Henry Mitchell" userId="0c1125e6-0999-4365-8bfd-fb6090c024fe" providerId="ADAL" clId="{737F0D53-4215-49F5-85ED-CDFC6C2A35C6}" dt="2025-04-01T22:28:22.862" v="1386" actId="478"/>
          <ac:cxnSpMkLst>
            <pc:docMk/>
            <pc:sldMk cId="2565392993" sldId="270"/>
            <ac:cxnSpMk id="25" creationId="{5727187B-624D-2CDB-82DA-225FDC31B269}"/>
          </ac:cxnSpMkLst>
        </pc:cxnChg>
        <pc:cxnChg chg="add del mod">
          <ac:chgData name="Henry Mitchell" userId="0c1125e6-0999-4365-8bfd-fb6090c024fe" providerId="ADAL" clId="{737F0D53-4215-49F5-85ED-CDFC6C2A35C6}" dt="2025-04-01T22:28:15.866" v="1377" actId="478"/>
          <ac:cxnSpMkLst>
            <pc:docMk/>
            <pc:sldMk cId="2565392993" sldId="270"/>
            <ac:cxnSpMk id="29" creationId="{499F3246-1381-31A1-A443-206546709750}"/>
          </ac:cxnSpMkLst>
        </pc:cxnChg>
        <pc:cxnChg chg="add del mod">
          <ac:chgData name="Henry Mitchell" userId="0c1125e6-0999-4365-8bfd-fb6090c024fe" providerId="ADAL" clId="{737F0D53-4215-49F5-85ED-CDFC6C2A35C6}" dt="2025-04-01T22:28:18.805" v="1380" actId="478"/>
          <ac:cxnSpMkLst>
            <pc:docMk/>
            <pc:sldMk cId="2565392993" sldId="270"/>
            <ac:cxnSpMk id="30" creationId="{B3F2F3BE-6C5E-7DFB-450E-248A88E97C4D}"/>
          </ac:cxnSpMkLst>
        </pc:cxnChg>
        <pc:cxnChg chg="add del mod">
          <ac:chgData name="Henry Mitchell" userId="0c1125e6-0999-4365-8bfd-fb6090c024fe" providerId="ADAL" clId="{737F0D53-4215-49F5-85ED-CDFC6C2A35C6}" dt="2025-04-01T22:28:19.357" v="1381" actId="478"/>
          <ac:cxnSpMkLst>
            <pc:docMk/>
            <pc:sldMk cId="2565392993" sldId="270"/>
            <ac:cxnSpMk id="34" creationId="{0992ACEE-F609-CD11-CC74-5F095D6F4D96}"/>
          </ac:cxnSpMkLst>
        </pc:cxnChg>
      </pc:sldChg>
      <pc:sldChg chg="addSp delSp modSp mod ord">
        <pc:chgData name="Henry Mitchell" userId="0c1125e6-0999-4365-8bfd-fb6090c024fe" providerId="ADAL" clId="{737F0D53-4215-49F5-85ED-CDFC6C2A35C6}" dt="2025-04-01T23:21:05.605" v="1666" actId="114"/>
        <pc:sldMkLst>
          <pc:docMk/>
          <pc:sldMk cId="1274953437" sldId="271"/>
        </pc:sldMkLst>
        <pc:spChg chg="add del mod">
          <ac:chgData name="Henry Mitchell" userId="0c1125e6-0999-4365-8bfd-fb6090c024fe" providerId="ADAL" clId="{737F0D53-4215-49F5-85ED-CDFC6C2A35C6}" dt="2025-04-01T18:16:59.562" v="699" actId="478"/>
          <ac:spMkLst>
            <pc:docMk/>
            <pc:sldMk cId="1274953437" sldId="271"/>
            <ac:spMk id="3" creationId="{BFED002A-70F5-7BD7-68F6-F030CDA7BDB5}"/>
          </ac:spMkLst>
        </pc:spChg>
        <pc:spChg chg="add del mod">
          <ac:chgData name="Henry Mitchell" userId="0c1125e6-0999-4365-8bfd-fb6090c024fe" providerId="ADAL" clId="{737F0D53-4215-49F5-85ED-CDFC6C2A35C6}" dt="2025-03-31T19:17:43.221" v="111" actId="478"/>
          <ac:spMkLst>
            <pc:docMk/>
            <pc:sldMk cId="1274953437" sldId="271"/>
            <ac:spMk id="3" creationId="{DE59EA5D-A612-096D-BEC8-4CE6F3535AF4}"/>
          </ac:spMkLst>
        </pc:spChg>
        <pc:spChg chg="add del mod">
          <ac:chgData name="Henry Mitchell" userId="0c1125e6-0999-4365-8bfd-fb6090c024fe" providerId="ADAL" clId="{737F0D53-4215-49F5-85ED-CDFC6C2A35C6}" dt="2025-04-01T21:56:27.681" v="1215" actId="478"/>
          <ac:spMkLst>
            <pc:docMk/>
            <pc:sldMk cId="1274953437" sldId="271"/>
            <ac:spMk id="4" creationId="{48E78603-D318-3963-F68C-5569A9DB38E2}"/>
          </ac:spMkLst>
        </pc:spChg>
        <pc:spChg chg="add del mod">
          <ac:chgData name="Henry Mitchell" userId="0c1125e6-0999-4365-8bfd-fb6090c024fe" providerId="ADAL" clId="{737F0D53-4215-49F5-85ED-CDFC6C2A35C6}" dt="2025-04-01T22:45:58.240" v="1463" actId="478"/>
          <ac:spMkLst>
            <pc:docMk/>
            <pc:sldMk cId="1274953437" sldId="271"/>
            <ac:spMk id="4" creationId="{77CDDC03-256F-491B-030D-0048EE4FF271}"/>
          </ac:spMkLst>
        </pc:spChg>
        <pc:spChg chg="mod">
          <ac:chgData name="Henry Mitchell" userId="0c1125e6-0999-4365-8bfd-fb6090c024fe" providerId="ADAL" clId="{737F0D53-4215-49F5-85ED-CDFC6C2A35C6}" dt="2025-04-01T21:56:34.856" v="1217" actId="1076"/>
          <ac:spMkLst>
            <pc:docMk/>
            <pc:sldMk cId="1274953437" sldId="271"/>
            <ac:spMk id="5" creationId="{9AE328E6-83AC-26EC-66F4-F4E00412541E}"/>
          </ac:spMkLst>
        </pc:spChg>
        <pc:spChg chg="add del mod">
          <ac:chgData name="Henry Mitchell" userId="0c1125e6-0999-4365-8bfd-fb6090c024fe" providerId="ADAL" clId="{737F0D53-4215-49F5-85ED-CDFC6C2A35C6}" dt="2025-04-01T21:51:59.886" v="1191" actId="478"/>
          <ac:spMkLst>
            <pc:docMk/>
            <pc:sldMk cId="1274953437" sldId="271"/>
            <ac:spMk id="6" creationId="{3FEFEB5E-A421-1980-F67E-A3105DC05195}"/>
          </ac:spMkLst>
        </pc:spChg>
        <pc:spChg chg="mod">
          <ac:chgData name="Henry Mitchell" userId="0c1125e6-0999-4365-8bfd-fb6090c024fe" providerId="ADAL" clId="{737F0D53-4215-49F5-85ED-CDFC6C2A35C6}" dt="2025-04-01T21:58:55.832" v="1235" actId="1035"/>
          <ac:spMkLst>
            <pc:docMk/>
            <pc:sldMk cId="1274953437" sldId="271"/>
            <ac:spMk id="13" creationId="{D0E14685-946D-0E4E-C74C-1B2E499D2A55}"/>
          </ac:spMkLst>
        </pc:spChg>
        <pc:spChg chg="mod">
          <ac:chgData name="Henry Mitchell" userId="0c1125e6-0999-4365-8bfd-fb6090c024fe" providerId="ADAL" clId="{737F0D53-4215-49F5-85ED-CDFC6C2A35C6}" dt="2025-04-01T21:57:58.347" v="1228" actId="1076"/>
          <ac:spMkLst>
            <pc:docMk/>
            <pc:sldMk cId="1274953437" sldId="271"/>
            <ac:spMk id="15" creationId="{9FD0682A-2D6F-A337-35A0-88A50CA82ECD}"/>
          </ac:spMkLst>
        </pc:spChg>
        <pc:spChg chg="mod">
          <ac:chgData name="Henry Mitchell" userId="0c1125e6-0999-4365-8bfd-fb6090c024fe" providerId="ADAL" clId="{737F0D53-4215-49F5-85ED-CDFC6C2A35C6}" dt="2025-04-01T23:21:05.605" v="1666" actId="114"/>
          <ac:spMkLst>
            <pc:docMk/>
            <pc:sldMk cId="1274953437" sldId="271"/>
            <ac:spMk id="16" creationId="{248D2390-9073-CAEA-808B-E32257BB0F35}"/>
          </ac:spMkLst>
        </pc:spChg>
        <pc:spChg chg="mod">
          <ac:chgData name="Henry Mitchell" userId="0c1125e6-0999-4365-8bfd-fb6090c024fe" providerId="ADAL" clId="{737F0D53-4215-49F5-85ED-CDFC6C2A35C6}" dt="2025-04-01T00:48:05.970" v="376" actId="114"/>
          <ac:spMkLst>
            <pc:docMk/>
            <pc:sldMk cId="1274953437" sldId="271"/>
            <ac:spMk id="17" creationId="{613AD98C-4D1E-7173-F975-F80CF28D27DC}"/>
          </ac:spMkLst>
        </pc:spChg>
        <pc:spChg chg="mod">
          <ac:chgData name="Henry Mitchell" userId="0c1125e6-0999-4365-8bfd-fb6090c024fe" providerId="ADAL" clId="{737F0D53-4215-49F5-85ED-CDFC6C2A35C6}" dt="2025-04-01T21:58:51.837" v="1234" actId="1035"/>
          <ac:spMkLst>
            <pc:docMk/>
            <pc:sldMk cId="1274953437" sldId="271"/>
            <ac:spMk id="19" creationId="{5C57C091-6358-B834-AAB8-287DB0D2CA56}"/>
          </ac:spMkLst>
        </pc:spChg>
        <pc:spChg chg="add del mod">
          <ac:chgData name="Henry Mitchell" userId="0c1125e6-0999-4365-8bfd-fb6090c024fe" providerId="ADAL" clId="{737F0D53-4215-49F5-85ED-CDFC6C2A35C6}" dt="2025-04-01T18:22:17.490" v="729"/>
          <ac:spMkLst>
            <pc:docMk/>
            <pc:sldMk cId="1274953437" sldId="271"/>
            <ac:spMk id="24" creationId="{34B8A11B-6B39-5F69-735F-16B202A8D6E6}"/>
          </ac:spMkLst>
        </pc:spChg>
        <pc:spChg chg="mod">
          <ac:chgData name="Henry Mitchell" userId="0c1125e6-0999-4365-8bfd-fb6090c024fe" providerId="ADAL" clId="{737F0D53-4215-49F5-85ED-CDFC6C2A35C6}" dt="2025-04-01T19:06:20.969" v="898" actId="1076"/>
          <ac:spMkLst>
            <pc:docMk/>
            <pc:sldMk cId="1274953437" sldId="271"/>
            <ac:spMk id="29" creationId="{4CF5164C-30AF-A1F6-4B9D-A719F2B2CC1A}"/>
          </ac:spMkLst>
        </pc:spChg>
        <pc:spChg chg="add del mod">
          <ac:chgData name="Henry Mitchell" userId="0c1125e6-0999-4365-8bfd-fb6090c024fe" providerId="ADAL" clId="{737F0D53-4215-49F5-85ED-CDFC6C2A35C6}" dt="2025-04-01T22:46:00.195" v="1464" actId="478"/>
          <ac:spMkLst>
            <pc:docMk/>
            <pc:sldMk cId="1274953437" sldId="271"/>
            <ac:spMk id="42" creationId="{09AA2AB7-D376-D679-2F39-4FC66A8B3FAB}"/>
          </ac:spMkLst>
        </pc:spChg>
        <pc:grpChg chg="add del mod">
          <ac:chgData name="Henry Mitchell" userId="0c1125e6-0999-4365-8bfd-fb6090c024fe" providerId="ADAL" clId="{737F0D53-4215-49F5-85ED-CDFC6C2A35C6}" dt="2025-04-01T21:57:12.759" v="1221" actId="478"/>
          <ac:grpSpMkLst>
            <pc:docMk/>
            <pc:sldMk cId="1274953437" sldId="271"/>
            <ac:grpSpMk id="27" creationId="{8765B904-3CA1-084A-3A32-FFB8FD0C3ABA}"/>
          </ac:grpSpMkLst>
        </pc:grpChg>
        <pc:grpChg chg="mod">
          <ac:chgData name="Henry Mitchell" userId="0c1125e6-0999-4365-8bfd-fb6090c024fe" providerId="ADAL" clId="{737F0D53-4215-49F5-85ED-CDFC6C2A35C6}" dt="2025-04-01T21:57:09.782" v="1219" actId="571"/>
          <ac:grpSpMkLst>
            <pc:docMk/>
            <pc:sldMk cId="1274953437" sldId="271"/>
            <ac:grpSpMk id="28" creationId="{1733AA49-BCA4-D502-F4C3-DFB896249D78}"/>
          </ac:grpSpMkLst>
        </pc:grpChg>
        <pc:picChg chg="add del mod ord">
          <ac:chgData name="Henry Mitchell" userId="0c1125e6-0999-4365-8bfd-fb6090c024fe" providerId="ADAL" clId="{737F0D53-4215-49F5-85ED-CDFC6C2A35C6}" dt="2025-04-01T22:51:24.431" v="1571" actId="478"/>
          <ac:picMkLst>
            <pc:docMk/>
            <pc:sldMk cId="1274953437" sldId="271"/>
            <ac:picMk id="3" creationId="{DD7D0477-F031-4BE2-A072-5A6B63A714A6}"/>
          </ac:picMkLst>
        </pc:picChg>
        <pc:picChg chg="mod">
          <ac:chgData name="Henry Mitchell" userId="0c1125e6-0999-4365-8bfd-fb6090c024fe" providerId="ADAL" clId="{737F0D53-4215-49F5-85ED-CDFC6C2A35C6}" dt="2025-04-01T21:57:09.782" v="1219" actId="571"/>
          <ac:picMkLst>
            <pc:docMk/>
            <pc:sldMk cId="1274953437" sldId="271"/>
            <ac:picMk id="12" creationId="{6C89B29E-99B8-1043-D8BD-17F1A6B516D0}"/>
          </ac:picMkLst>
        </pc:picChg>
        <pc:picChg chg="add del mod">
          <ac:chgData name="Henry Mitchell" userId="0c1125e6-0999-4365-8bfd-fb6090c024fe" providerId="ADAL" clId="{737F0D53-4215-49F5-85ED-CDFC6C2A35C6}" dt="2025-04-01T21:57:38.340" v="1225" actId="1076"/>
          <ac:picMkLst>
            <pc:docMk/>
            <pc:sldMk cId="1274953437" sldId="271"/>
            <ac:picMk id="14" creationId="{BC2C639F-A339-9A36-51EB-8C38AB1261E1}"/>
          </ac:picMkLst>
        </pc:picChg>
        <pc:picChg chg="del">
          <ac:chgData name="Henry Mitchell" userId="0c1125e6-0999-4365-8bfd-fb6090c024fe" providerId="ADAL" clId="{737F0D53-4215-49F5-85ED-CDFC6C2A35C6}" dt="2025-04-01T21:52:50.026" v="1202" actId="478"/>
          <ac:picMkLst>
            <pc:docMk/>
            <pc:sldMk cId="1274953437" sldId="271"/>
            <ac:picMk id="18" creationId="{0ACE112D-B3CD-BE05-94A6-E1DE8C0C4C0D}"/>
          </ac:picMkLst>
        </pc:picChg>
        <pc:picChg chg="add del mod">
          <ac:chgData name="Henry Mitchell" userId="0c1125e6-0999-4365-8bfd-fb6090c024fe" providerId="ADAL" clId="{737F0D53-4215-49F5-85ED-CDFC6C2A35C6}" dt="2025-04-01T22:44:31.864" v="1448" actId="478"/>
          <ac:picMkLst>
            <pc:docMk/>
            <pc:sldMk cId="1274953437" sldId="271"/>
            <ac:picMk id="18" creationId="{4E09D33A-C435-8A34-73CB-21BD2A279069}"/>
          </ac:picMkLst>
        </pc:picChg>
        <pc:picChg chg="add del mod ord">
          <ac:chgData name="Henry Mitchell" userId="0c1125e6-0999-4365-8bfd-fb6090c024fe" providerId="ADAL" clId="{737F0D53-4215-49F5-85ED-CDFC6C2A35C6}" dt="2025-04-01T22:47:05.979" v="1477" actId="478"/>
          <ac:picMkLst>
            <pc:docMk/>
            <pc:sldMk cId="1274953437" sldId="271"/>
            <ac:picMk id="26" creationId="{7EA005C7-5D17-553B-3F3E-DD2CB47B9472}"/>
          </ac:picMkLst>
        </pc:picChg>
        <pc:picChg chg="add mod modCrop">
          <ac:chgData name="Henry Mitchell" userId="0c1125e6-0999-4365-8bfd-fb6090c024fe" providerId="ADAL" clId="{737F0D53-4215-49F5-85ED-CDFC6C2A35C6}" dt="2025-04-01T21:53:00.722" v="1205" actId="1076"/>
          <ac:picMkLst>
            <pc:docMk/>
            <pc:sldMk cId="1274953437" sldId="271"/>
            <ac:picMk id="30" creationId="{36870772-D5C3-BEB8-ADDA-A2E37093674F}"/>
          </ac:picMkLst>
        </pc:picChg>
        <pc:picChg chg="mod">
          <ac:chgData name="Henry Mitchell" userId="0c1125e6-0999-4365-8bfd-fb6090c024fe" providerId="ADAL" clId="{737F0D53-4215-49F5-85ED-CDFC6C2A35C6}" dt="2025-04-01T19:06:20.969" v="898" actId="1076"/>
          <ac:picMkLst>
            <pc:docMk/>
            <pc:sldMk cId="1274953437" sldId="271"/>
            <ac:picMk id="31" creationId="{C3B1D9BC-5914-2EA6-C26F-81ADDFE67BD4}"/>
          </ac:picMkLst>
        </pc:picChg>
        <pc:picChg chg="add del mod">
          <ac:chgData name="Henry Mitchell" userId="0c1125e6-0999-4365-8bfd-fb6090c024fe" providerId="ADAL" clId="{737F0D53-4215-49F5-85ED-CDFC6C2A35C6}" dt="2025-04-01T22:49:29.382" v="1540" actId="478"/>
          <ac:picMkLst>
            <pc:docMk/>
            <pc:sldMk cId="1274953437" sldId="271"/>
            <ac:picMk id="33" creationId="{0FCD293D-C921-DFBF-720F-1A7C7C018F2B}"/>
          </ac:picMkLst>
        </pc:picChg>
        <pc:picChg chg="add del mod ord">
          <ac:chgData name="Henry Mitchell" userId="0c1125e6-0999-4365-8bfd-fb6090c024fe" providerId="ADAL" clId="{737F0D53-4215-49F5-85ED-CDFC6C2A35C6}" dt="2025-04-01T22:49:28.534" v="1539" actId="478"/>
          <ac:picMkLst>
            <pc:docMk/>
            <pc:sldMk cId="1274953437" sldId="271"/>
            <ac:picMk id="35" creationId="{8A94E2B8-61A3-6954-C21B-E3EBF56F3E87}"/>
          </ac:picMkLst>
        </pc:picChg>
        <pc:picChg chg="add mod">
          <ac:chgData name="Henry Mitchell" userId="0c1125e6-0999-4365-8bfd-fb6090c024fe" providerId="ADAL" clId="{737F0D53-4215-49F5-85ED-CDFC6C2A35C6}" dt="2025-04-01T21:57:09.782" v="1219" actId="571"/>
          <ac:picMkLst>
            <pc:docMk/>
            <pc:sldMk cId="1274953437" sldId="271"/>
            <ac:picMk id="35" creationId="{C1A0CA24-C424-F815-C18F-A34F401D46C6}"/>
          </ac:picMkLst>
        </pc:picChg>
        <pc:picChg chg="add del mod ord">
          <ac:chgData name="Henry Mitchell" userId="0c1125e6-0999-4365-8bfd-fb6090c024fe" providerId="ADAL" clId="{737F0D53-4215-49F5-85ED-CDFC6C2A35C6}" dt="2025-04-01T22:49:59.393" v="1543" actId="478"/>
          <ac:picMkLst>
            <pc:docMk/>
            <pc:sldMk cId="1274953437" sldId="271"/>
            <ac:picMk id="37" creationId="{05B891FC-98BA-3FD4-6BC8-D1E9195D1006}"/>
          </ac:picMkLst>
        </pc:picChg>
        <pc:picChg chg="add mod ord">
          <ac:chgData name="Henry Mitchell" userId="0c1125e6-0999-4365-8bfd-fb6090c024fe" providerId="ADAL" clId="{737F0D53-4215-49F5-85ED-CDFC6C2A35C6}" dt="2025-04-01T22:51:22.216" v="1570" actId="1036"/>
          <ac:picMkLst>
            <pc:docMk/>
            <pc:sldMk cId="1274953437" sldId="271"/>
            <ac:picMk id="39" creationId="{A93C4F15-BB87-7633-EE78-B0A45DC5BF01}"/>
          </ac:picMkLst>
        </pc:picChg>
        <pc:picChg chg="mod">
          <ac:chgData name="Henry Mitchell" userId="0c1125e6-0999-4365-8bfd-fb6090c024fe" providerId="ADAL" clId="{737F0D53-4215-49F5-85ED-CDFC6C2A35C6}" dt="2025-04-01T19:07:25.557" v="911" actId="1038"/>
          <ac:picMkLst>
            <pc:docMk/>
            <pc:sldMk cId="1274953437" sldId="271"/>
            <ac:picMk id="40" creationId="{B6F225FE-DBB6-100C-85AC-5284B25E2826}"/>
          </ac:picMkLst>
        </pc:picChg>
        <pc:cxnChg chg="add del">
          <ac:chgData name="Henry Mitchell" userId="0c1125e6-0999-4365-8bfd-fb6090c024fe" providerId="ADAL" clId="{737F0D53-4215-49F5-85ED-CDFC6C2A35C6}" dt="2025-04-01T21:56:17.357" v="1211" actId="478"/>
          <ac:cxnSpMkLst>
            <pc:docMk/>
            <pc:sldMk cId="1274953437" sldId="271"/>
            <ac:cxnSpMk id="24" creationId="{54362C94-F67E-A4A9-2727-29F191EBEDCA}"/>
          </ac:cxnSpMkLst>
        </pc:cxnChg>
        <pc:cxnChg chg="add del mod">
          <ac:chgData name="Henry Mitchell" userId="0c1125e6-0999-4365-8bfd-fb6090c024fe" providerId="ADAL" clId="{737F0D53-4215-49F5-85ED-CDFC6C2A35C6}" dt="2025-04-01T21:56:16.697" v="1210" actId="478"/>
          <ac:cxnSpMkLst>
            <pc:docMk/>
            <pc:sldMk cId="1274953437" sldId="271"/>
            <ac:cxnSpMk id="26" creationId="{67FC7E75-5C68-59C5-3017-C3FBAB9A898E}"/>
          </ac:cxnSpMkLst>
        </pc:cxnChg>
        <pc:cxnChg chg="add del mod">
          <ac:chgData name="Henry Mitchell" userId="0c1125e6-0999-4365-8bfd-fb6090c024fe" providerId="ADAL" clId="{737F0D53-4215-49F5-85ED-CDFC6C2A35C6}" dt="2025-04-01T21:56:20.785" v="1214" actId="478"/>
          <ac:cxnSpMkLst>
            <pc:docMk/>
            <pc:sldMk cId="1274953437" sldId="271"/>
            <ac:cxnSpMk id="32" creationId="{A4573E47-B94D-F565-EFC9-6F4EC8BF8840}"/>
          </ac:cxnSpMkLst>
        </pc:cxnChg>
        <pc:cxnChg chg="add del mod">
          <ac:chgData name="Henry Mitchell" userId="0c1125e6-0999-4365-8bfd-fb6090c024fe" providerId="ADAL" clId="{737F0D53-4215-49F5-85ED-CDFC6C2A35C6}" dt="2025-04-01T21:56:14.905" v="1208" actId="478"/>
          <ac:cxnSpMkLst>
            <pc:docMk/>
            <pc:sldMk cId="1274953437" sldId="271"/>
            <ac:cxnSpMk id="33" creationId="{32A56C5D-6C30-5DDE-948F-3F1ECAB2A741}"/>
          </ac:cxnSpMkLst>
        </pc:cxnChg>
        <pc:cxnChg chg="add del mod">
          <ac:chgData name="Henry Mitchell" userId="0c1125e6-0999-4365-8bfd-fb6090c024fe" providerId="ADAL" clId="{737F0D53-4215-49F5-85ED-CDFC6C2A35C6}" dt="2025-04-01T21:56:15.988" v="1209" actId="478"/>
          <ac:cxnSpMkLst>
            <pc:docMk/>
            <pc:sldMk cId="1274953437" sldId="271"/>
            <ac:cxnSpMk id="34" creationId="{E8593AA1-64D8-2E15-FAFF-7023F06B7201}"/>
          </ac:cxnSpMkLst>
        </pc:cxnChg>
        <pc:cxnChg chg="add del mod">
          <ac:chgData name="Henry Mitchell" userId="0c1125e6-0999-4365-8bfd-fb6090c024fe" providerId="ADAL" clId="{737F0D53-4215-49F5-85ED-CDFC6C2A35C6}" dt="2025-04-01T21:56:19.336" v="1213" actId="478"/>
          <ac:cxnSpMkLst>
            <pc:docMk/>
            <pc:sldMk cId="1274953437" sldId="271"/>
            <ac:cxnSpMk id="36" creationId="{88A61B6C-A50B-36AF-A438-7A2F511E0C86}"/>
          </ac:cxnSpMkLst>
        </pc:cxnChg>
        <pc:cxnChg chg="add del mod">
          <ac:chgData name="Henry Mitchell" userId="0c1125e6-0999-4365-8bfd-fb6090c024fe" providerId="ADAL" clId="{737F0D53-4215-49F5-85ED-CDFC6C2A35C6}" dt="2025-04-01T19:07:49.329" v="917" actId="478"/>
          <ac:cxnSpMkLst>
            <pc:docMk/>
            <pc:sldMk cId="1274953437" sldId="271"/>
            <ac:cxnSpMk id="37" creationId="{241F7723-CF32-F76C-4AF2-03070D5AE5EF}"/>
          </ac:cxnSpMkLst>
        </pc:cxnChg>
        <pc:cxnChg chg="add del mod">
          <ac:chgData name="Henry Mitchell" userId="0c1125e6-0999-4365-8bfd-fb6090c024fe" providerId="ADAL" clId="{737F0D53-4215-49F5-85ED-CDFC6C2A35C6}" dt="2025-04-01T21:56:18.503" v="1212" actId="478"/>
          <ac:cxnSpMkLst>
            <pc:docMk/>
            <pc:sldMk cId="1274953437" sldId="271"/>
            <ac:cxnSpMk id="38" creationId="{687B2338-BC70-4B8C-1293-D04058BCA789}"/>
          </ac:cxnSpMkLst>
        </pc:cxnChg>
        <pc:cxnChg chg="add del mod">
          <ac:chgData name="Henry Mitchell" userId="0c1125e6-0999-4365-8bfd-fb6090c024fe" providerId="ADAL" clId="{737F0D53-4215-49F5-85ED-CDFC6C2A35C6}" dt="2025-04-01T21:56:14.245" v="1207" actId="478"/>
          <ac:cxnSpMkLst>
            <pc:docMk/>
            <pc:sldMk cId="1274953437" sldId="271"/>
            <ac:cxnSpMk id="39" creationId="{26465461-9D0B-39F9-6C12-9B675960177C}"/>
          </ac:cxnSpMkLst>
        </pc:cxnChg>
        <pc:cxnChg chg="add del mod">
          <ac:chgData name="Henry Mitchell" userId="0c1125e6-0999-4365-8bfd-fb6090c024fe" providerId="ADAL" clId="{737F0D53-4215-49F5-85ED-CDFC6C2A35C6}" dt="2025-04-01T21:56:12.811" v="1206" actId="478"/>
          <ac:cxnSpMkLst>
            <pc:docMk/>
            <pc:sldMk cId="1274953437" sldId="271"/>
            <ac:cxnSpMk id="41" creationId="{DE1B8FC3-A294-FED6-7478-80717E11163E}"/>
          </ac:cxnSpMkLst>
        </pc:cxnChg>
        <pc:cxnChg chg="add del mod">
          <ac:chgData name="Henry Mitchell" userId="0c1125e6-0999-4365-8bfd-fb6090c024fe" providerId="ADAL" clId="{737F0D53-4215-49F5-85ED-CDFC6C2A35C6}" dt="2025-04-01T22:08:38.070" v="1315" actId="478"/>
          <ac:cxnSpMkLst>
            <pc:docMk/>
            <pc:sldMk cId="1274953437" sldId="271"/>
            <ac:cxnSpMk id="43" creationId="{1C503754-1D11-70C5-8C35-0364125EFEDE}"/>
          </ac:cxnSpMkLst>
        </pc:cxnChg>
      </pc:sldChg>
      <pc:sldChg chg="addSp delSp modSp mod">
        <pc:chgData name="Henry Mitchell" userId="0c1125e6-0999-4365-8bfd-fb6090c024fe" providerId="ADAL" clId="{737F0D53-4215-49F5-85ED-CDFC6C2A35C6}" dt="2025-04-01T22:10:15.847" v="1339" actId="478"/>
        <pc:sldMkLst>
          <pc:docMk/>
          <pc:sldMk cId="4147784893" sldId="272"/>
        </pc:sldMkLst>
        <pc:spChg chg="mod">
          <ac:chgData name="Henry Mitchell" userId="0c1125e6-0999-4365-8bfd-fb6090c024fe" providerId="ADAL" clId="{737F0D53-4215-49F5-85ED-CDFC6C2A35C6}" dt="2025-04-01T00:42:42.955" v="363" actId="20577"/>
          <ac:spMkLst>
            <pc:docMk/>
            <pc:sldMk cId="4147784893" sldId="272"/>
            <ac:spMk id="4" creationId="{F67841B8-C165-A94A-9E4B-08F175763435}"/>
          </ac:spMkLst>
        </pc:spChg>
        <pc:spChg chg="del mod topLvl">
          <ac:chgData name="Henry Mitchell" userId="0c1125e6-0999-4365-8bfd-fb6090c024fe" providerId="ADAL" clId="{737F0D53-4215-49F5-85ED-CDFC6C2A35C6}" dt="2025-04-01T22:09:54.142" v="1330" actId="478"/>
          <ac:spMkLst>
            <pc:docMk/>
            <pc:sldMk cId="4147784893" sldId="272"/>
            <ac:spMk id="12" creationId="{427F2A17-F2AD-1952-72FA-2866880A0912}"/>
          </ac:spMkLst>
        </pc:spChg>
        <pc:spChg chg="add mod">
          <ac:chgData name="Henry Mitchell" userId="0c1125e6-0999-4365-8bfd-fb6090c024fe" providerId="ADAL" clId="{737F0D53-4215-49F5-85ED-CDFC6C2A35C6}" dt="2025-04-01T22:10:00.290" v="1332" actId="1076"/>
          <ac:spMkLst>
            <pc:docMk/>
            <pc:sldMk cId="4147784893" sldId="272"/>
            <ac:spMk id="15" creationId="{3C983495-A21F-E742-DF21-D1885707021A}"/>
          </ac:spMkLst>
        </pc:spChg>
        <pc:spChg chg="add del mod">
          <ac:chgData name="Henry Mitchell" userId="0c1125e6-0999-4365-8bfd-fb6090c024fe" providerId="ADAL" clId="{737F0D53-4215-49F5-85ED-CDFC6C2A35C6}" dt="2025-04-01T22:10:06.861" v="1335"/>
          <ac:spMkLst>
            <pc:docMk/>
            <pc:sldMk cId="4147784893" sldId="272"/>
            <ac:spMk id="26" creationId="{5204D6A6-7664-4846-1238-AE69A5C793C4}"/>
          </ac:spMkLst>
        </pc:spChg>
        <pc:grpChg chg="add mod">
          <ac:chgData name="Henry Mitchell" userId="0c1125e6-0999-4365-8bfd-fb6090c024fe" providerId="ADAL" clId="{737F0D53-4215-49F5-85ED-CDFC6C2A35C6}" dt="2025-04-01T22:10:00.290" v="1332" actId="1076"/>
          <ac:grpSpMkLst>
            <pc:docMk/>
            <pc:sldMk cId="4147784893" sldId="272"/>
            <ac:grpSpMk id="2" creationId="{0946EB14-4714-D072-5799-0DECA292E8AD}"/>
          </ac:grpSpMkLst>
        </pc:grpChg>
        <pc:grpChg chg="del topLvl">
          <ac:chgData name="Henry Mitchell" userId="0c1125e6-0999-4365-8bfd-fb6090c024fe" providerId="ADAL" clId="{737F0D53-4215-49F5-85ED-CDFC6C2A35C6}" dt="2025-04-01T22:09:54.706" v="1331" actId="478"/>
          <ac:grpSpMkLst>
            <pc:docMk/>
            <pc:sldMk cId="4147784893" sldId="272"/>
            <ac:grpSpMk id="8" creationId="{166142DD-548E-E833-947D-1C6BAAE1C03A}"/>
          </ac:grpSpMkLst>
        </pc:grpChg>
        <pc:grpChg chg="del">
          <ac:chgData name="Henry Mitchell" userId="0c1125e6-0999-4365-8bfd-fb6090c024fe" providerId="ADAL" clId="{737F0D53-4215-49F5-85ED-CDFC6C2A35C6}" dt="2025-04-01T22:09:54.142" v="1330" actId="478"/>
          <ac:grpSpMkLst>
            <pc:docMk/>
            <pc:sldMk cId="4147784893" sldId="272"/>
            <ac:grpSpMk id="14" creationId="{A1A42999-B305-D59C-37F9-5E107986AE2D}"/>
          </ac:grpSpMkLst>
        </pc:grpChg>
        <pc:grpChg chg="add del mod">
          <ac:chgData name="Henry Mitchell" userId="0c1125e6-0999-4365-8bfd-fb6090c024fe" providerId="ADAL" clId="{737F0D53-4215-49F5-85ED-CDFC6C2A35C6}" dt="2025-04-01T22:10:06.861" v="1335"/>
          <ac:grpSpMkLst>
            <pc:docMk/>
            <pc:sldMk cId="4147784893" sldId="272"/>
            <ac:grpSpMk id="20" creationId="{36D9996A-7750-E5BA-1FF4-2C9A41E1B350}"/>
          </ac:grpSpMkLst>
        </pc:grpChg>
        <pc:picChg chg="mod">
          <ac:chgData name="Henry Mitchell" userId="0c1125e6-0999-4365-8bfd-fb6090c024fe" providerId="ADAL" clId="{737F0D53-4215-49F5-85ED-CDFC6C2A35C6}" dt="2025-04-01T22:09:48.994" v="1329"/>
          <ac:picMkLst>
            <pc:docMk/>
            <pc:sldMk cId="4147784893" sldId="272"/>
            <ac:picMk id="3" creationId="{96207AB7-3AE9-64FC-638E-A36E50C70669}"/>
          </ac:picMkLst>
        </pc:picChg>
        <pc:picChg chg="mod">
          <ac:chgData name="Henry Mitchell" userId="0c1125e6-0999-4365-8bfd-fb6090c024fe" providerId="ADAL" clId="{737F0D53-4215-49F5-85ED-CDFC6C2A35C6}" dt="2025-04-01T22:09:48.994" v="1329"/>
          <ac:picMkLst>
            <pc:docMk/>
            <pc:sldMk cId="4147784893" sldId="272"/>
            <ac:picMk id="7" creationId="{71BB22D0-1C18-44E3-A77A-7C1944BDB640}"/>
          </ac:picMkLst>
        </pc:picChg>
        <pc:picChg chg="mod">
          <ac:chgData name="Henry Mitchell" userId="0c1125e6-0999-4365-8bfd-fb6090c024fe" providerId="ADAL" clId="{737F0D53-4215-49F5-85ED-CDFC6C2A35C6}" dt="2025-04-01T22:01:32.317" v="1257" actId="1076"/>
          <ac:picMkLst>
            <pc:docMk/>
            <pc:sldMk cId="4147784893" sldId="272"/>
            <ac:picMk id="18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4-01T22:10:04.973" v="1334"/>
          <ac:picMkLst>
            <pc:docMk/>
            <pc:sldMk cId="4147784893" sldId="272"/>
            <ac:picMk id="23" creationId="{08398B72-A520-B439-7929-BAE1B2DB400B}"/>
          </ac:picMkLst>
        </pc:picChg>
        <pc:picChg chg="mod">
          <ac:chgData name="Henry Mitchell" userId="0c1125e6-0999-4365-8bfd-fb6090c024fe" providerId="ADAL" clId="{737F0D53-4215-49F5-85ED-CDFC6C2A35C6}" dt="2025-04-01T22:10:04.973" v="1334"/>
          <ac:picMkLst>
            <pc:docMk/>
            <pc:sldMk cId="4147784893" sldId="272"/>
            <ac:picMk id="25" creationId="{E2AA5B53-0846-5FF4-F5A7-A7D3DD53413A}"/>
          </ac:picMkLst>
        </pc:picChg>
        <pc:cxnChg chg="add del">
          <ac:chgData name="Henry Mitchell" userId="0c1125e6-0999-4365-8bfd-fb6090c024fe" providerId="ADAL" clId="{737F0D53-4215-49F5-85ED-CDFC6C2A35C6}" dt="2025-04-01T22:10:15.847" v="1339" actId="478"/>
          <ac:cxnSpMkLst>
            <pc:docMk/>
            <pc:sldMk cId="4147784893" sldId="272"/>
            <ac:cxnSpMk id="19" creationId="{22FF736A-53A5-FC94-0C36-C1D1B111DFD9}"/>
          </ac:cxnSpMkLst>
        </pc:cxnChg>
        <pc:cxnChg chg="add del mod">
          <ac:chgData name="Henry Mitchell" userId="0c1125e6-0999-4365-8bfd-fb6090c024fe" providerId="ADAL" clId="{737F0D53-4215-49F5-85ED-CDFC6C2A35C6}" dt="2025-04-01T22:10:14.981" v="1338" actId="478"/>
          <ac:cxnSpMkLst>
            <pc:docMk/>
            <pc:sldMk cId="4147784893" sldId="272"/>
            <ac:cxnSpMk id="27" creationId="{CAFA4F2C-74EC-6D2C-5E14-9E9736DEE3D2}"/>
          </ac:cxnSpMkLst>
        </pc:cxnChg>
      </pc:sldChg>
      <pc:sldChg chg="addSp delSp modSp mod">
        <pc:chgData name="Henry Mitchell" userId="0c1125e6-0999-4365-8bfd-fb6090c024fe" providerId="ADAL" clId="{737F0D53-4215-49F5-85ED-CDFC6C2A35C6}" dt="2025-04-01T22:04:47.686" v="1292" actId="478"/>
        <pc:sldMkLst>
          <pc:docMk/>
          <pc:sldMk cId="3748219643" sldId="273"/>
        </pc:sldMkLst>
        <pc:spChg chg="add del mod">
          <ac:chgData name="Henry Mitchell" userId="0c1125e6-0999-4365-8bfd-fb6090c024fe" providerId="ADAL" clId="{737F0D53-4215-49F5-85ED-CDFC6C2A35C6}" dt="2025-04-01T19:04:00.850" v="889" actId="478"/>
          <ac:spMkLst>
            <pc:docMk/>
            <pc:sldMk cId="3748219643" sldId="273"/>
            <ac:spMk id="4" creationId="{407AAF50-2162-B3A3-0D93-E8FBEA7C5237}"/>
          </ac:spMkLst>
        </pc:spChg>
        <pc:spChg chg="mod">
          <ac:chgData name="Henry Mitchell" userId="0c1125e6-0999-4365-8bfd-fb6090c024fe" providerId="ADAL" clId="{737F0D53-4215-49F5-85ED-CDFC6C2A35C6}" dt="2025-04-01T00:58:34.029" v="404" actId="1076"/>
          <ac:spMkLst>
            <pc:docMk/>
            <pc:sldMk cId="3748219643" sldId="273"/>
            <ac:spMk id="13" creationId="{51F97361-045D-EC5F-AD46-C893D2002EE8}"/>
          </ac:spMkLst>
        </pc:spChg>
        <pc:spChg chg="mod">
          <ac:chgData name="Henry Mitchell" userId="0c1125e6-0999-4365-8bfd-fb6090c024fe" providerId="ADAL" clId="{737F0D53-4215-49F5-85ED-CDFC6C2A35C6}" dt="2025-04-01T21:42:45.193" v="1119" actId="20577"/>
          <ac:spMkLst>
            <pc:docMk/>
            <pc:sldMk cId="3748219643" sldId="273"/>
            <ac:spMk id="17" creationId="{375A6A2C-BB40-3792-25E7-0CE652B3811A}"/>
          </ac:spMkLst>
        </pc:spChg>
        <pc:spChg chg="del">
          <ac:chgData name="Henry Mitchell" userId="0c1125e6-0999-4365-8bfd-fb6090c024fe" providerId="ADAL" clId="{737F0D53-4215-49F5-85ED-CDFC6C2A35C6}" dt="2025-03-31T19:07:47.268" v="0" actId="478"/>
          <ac:spMkLst>
            <pc:docMk/>
            <pc:sldMk cId="3748219643" sldId="273"/>
            <ac:spMk id="25" creationId="{90B1C022-DD5D-30B4-D2E2-9F87248BC049}"/>
          </ac:spMkLst>
        </pc:spChg>
        <pc:spChg chg="mod">
          <ac:chgData name="Henry Mitchell" userId="0c1125e6-0999-4365-8bfd-fb6090c024fe" providerId="ADAL" clId="{737F0D53-4215-49F5-85ED-CDFC6C2A35C6}" dt="2025-04-01T22:03:48.485" v="1283" actId="1076"/>
          <ac:spMkLst>
            <pc:docMk/>
            <pc:sldMk cId="3748219643" sldId="273"/>
            <ac:spMk id="27" creationId="{1C55ECF2-648B-2014-69F7-032902839A0D}"/>
          </ac:spMkLst>
        </pc:spChg>
        <pc:spChg chg="mod">
          <ac:chgData name="Henry Mitchell" userId="0c1125e6-0999-4365-8bfd-fb6090c024fe" providerId="ADAL" clId="{737F0D53-4215-49F5-85ED-CDFC6C2A35C6}" dt="2025-04-01T22:03:22.416" v="1279" actId="1036"/>
          <ac:spMkLst>
            <pc:docMk/>
            <pc:sldMk cId="3748219643" sldId="273"/>
            <ac:spMk id="29" creationId="{C95192C4-342C-9696-44A2-E48013747766}"/>
          </ac:spMkLst>
        </pc:spChg>
        <pc:grpChg chg="mod">
          <ac:chgData name="Henry Mitchell" userId="0c1125e6-0999-4365-8bfd-fb6090c024fe" providerId="ADAL" clId="{737F0D53-4215-49F5-85ED-CDFC6C2A35C6}" dt="2025-04-01T22:04:12.973" v="1286" actId="1035"/>
          <ac:grpSpMkLst>
            <pc:docMk/>
            <pc:sldMk cId="3748219643" sldId="273"/>
            <ac:grpSpMk id="5" creationId="{B5F27484-BDC9-216B-676B-8FEA9E283DB8}"/>
          </ac:grpSpMkLst>
        </pc:grpChg>
        <pc:grpChg chg="mod">
          <ac:chgData name="Henry Mitchell" userId="0c1125e6-0999-4365-8bfd-fb6090c024fe" providerId="ADAL" clId="{737F0D53-4215-49F5-85ED-CDFC6C2A35C6}" dt="2025-04-01T22:03:12.447" v="1274" actId="1076"/>
          <ac:grpSpMkLst>
            <pc:docMk/>
            <pc:sldMk cId="3748219643" sldId="273"/>
            <ac:grpSpMk id="7" creationId="{ACD9818B-9B1D-3FAA-A43F-88D5BF69BA73}"/>
          </ac:grpSpMkLst>
        </pc:grpChg>
        <pc:grpChg chg="mod">
          <ac:chgData name="Henry Mitchell" userId="0c1125e6-0999-4365-8bfd-fb6090c024fe" providerId="ADAL" clId="{737F0D53-4215-49F5-85ED-CDFC6C2A35C6}" dt="2025-04-01T22:04:12.973" v="1286" actId="1035"/>
          <ac:grpSpMkLst>
            <pc:docMk/>
            <pc:sldMk cId="3748219643" sldId="273"/>
            <ac:grpSpMk id="42" creationId="{CD185C34-9807-BF58-405B-76CD3558EFEC}"/>
          </ac:grpSpMkLst>
        </pc:grpChg>
        <pc:picChg chg="mod">
          <ac:chgData name="Henry Mitchell" userId="0c1125e6-0999-4365-8bfd-fb6090c024fe" providerId="ADAL" clId="{737F0D53-4215-49F5-85ED-CDFC6C2A35C6}" dt="2025-04-01T22:04:38.448" v="1291" actId="1036"/>
          <ac:picMkLst>
            <pc:docMk/>
            <pc:sldMk cId="3748219643" sldId="273"/>
            <ac:picMk id="8" creationId="{BF76E8F1-F464-0F03-F60C-69CFCC9E9A88}"/>
          </ac:picMkLst>
        </pc:picChg>
        <pc:picChg chg="mod">
          <ac:chgData name="Henry Mitchell" userId="0c1125e6-0999-4365-8bfd-fb6090c024fe" providerId="ADAL" clId="{737F0D53-4215-49F5-85ED-CDFC6C2A35C6}" dt="2025-04-01T22:03:24.401" v="1280" actId="1036"/>
          <ac:picMkLst>
            <pc:docMk/>
            <pc:sldMk cId="3748219643" sldId="273"/>
            <ac:picMk id="18" creationId="{00000000-0000-0000-0000-000000000000}"/>
          </ac:picMkLst>
        </pc:picChg>
        <pc:picChg chg="mod">
          <ac:chgData name="Henry Mitchell" userId="0c1125e6-0999-4365-8bfd-fb6090c024fe" providerId="ADAL" clId="{737F0D53-4215-49F5-85ED-CDFC6C2A35C6}" dt="2025-04-01T22:04:27.007" v="1287" actId="1076"/>
          <ac:picMkLst>
            <pc:docMk/>
            <pc:sldMk cId="3748219643" sldId="273"/>
            <ac:picMk id="19" creationId="{00000000-0000-0000-0000-000000000000}"/>
          </ac:picMkLst>
        </pc:picChg>
        <pc:picChg chg="del">
          <ac:chgData name="Henry Mitchell" userId="0c1125e6-0999-4365-8bfd-fb6090c024fe" providerId="ADAL" clId="{737F0D53-4215-49F5-85ED-CDFC6C2A35C6}" dt="2025-03-31T19:07:47.268" v="0" actId="478"/>
          <ac:picMkLst>
            <pc:docMk/>
            <pc:sldMk cId="3748219643" sldId="273"/>
            <ac:picMk id="26" creationId="{132DBB60-5160-EEC9-F438-4FD1F48DFAA0}"/>
          </ac:picMkLst>
        </pc:picChg>
        <pc:picChg chg="mod">
          <ac:chgData name="Henry Mitchell" userId="0c1125e6-0999-4365-8bfd-fb6090c024fe" providerId="ADAL" clId="{737F0D53-4215-49F5-85ED-CDFC6C2A35C6}" dt="2025-04-01T22:04:12.973" v="1286" actId="1035"/>
          <ac:picMkLst>
            <pc:docMk/>
            <pc:sldMk cId="3748219643" sldId="273"/>
            <ac:picMk id="34" creationId="{60EC5B8D-A4CD-8B79-CA32-BA120FDA21D3}"/>
          </ac:picMkLst>
        </pc:picChg>
        <pc:cxnChg chg="add del">
          <ac:chgData name="Henry Mitchell" userId="0c1125e6-0999-4365-8bfd-fb6090c024fe" providerId="ADAL" clId="{737F0D53-4215-49F5-85ED-CDFC6C2A35C6}" dt="2025-04-01T22:04:47.686" v="1292" actId="478"/>
          <ac:cxnSpMkLst>
            <pc:docMk/>
            <pc:sldMk cId="3748219643" sldId="273"/>
            <ac:cxnSpMk id="16" creationId="{05FAE422-C0B5-6CD6-FFED-59390A507C43}"/>
          </ac:cxnSpMkLst>
        </pc:cxnChg>
        <pc:cxnChg chg="add del mod">
          <ac:chgData name="Henry Mitchell" userId="0c1125e6-0999-4365-8bfd-fb6090c024fe" providerId="ADAL" clId="{737F0D53-4215-49F5-85ED-CDFC6C2A35C6}" dt="2025-04-01T19:47:32.413" v="999" actId="478"/>
          <ac:cxnSpMkLst>
            <pc:docMk/>
            <pc:sldMk cId="3748219643" sldId="273"/>
            <ac:cxnSpMk id="16" creationId="{D3BFC390-0721-8835-7313-ADA8167BBBB8}"/>
          </ac:cxnSpMkLst>
        </pc:cxnChg>
        <pc:cxnChg chg="add del mod">
          <ac:chgData name="Henry Mitchell" userId="0c1125e6-0999-4365-8bfd-fb6090c024fe" providerId="ADAL" clId="{737F0D53-4215-49F5-85ED-CDFC6C2A35C6}" dt="2025-04-01T19:47:32.981" v="1000" actId="478"/>
          <ac:cxnSpMkLst>
            <pc:docMk/>
            <pc:sldMk cId="3748219643" sldId="273"/>
            <ac:cxnSpMk id="25" creationId="{5922B1A5-0F13-8F0D-2641-C04C021CE949}"/>
          </ac:cxnSpMkLst>
        </pc:cxnChg>
      </pc:sldChg>
      <pc:sldChg chg="addSp delSp modSp mod ord">
        <pc:chgData name="Henry Mitchell" userId="0c1125e6-0999-4365-8bfd-fb6090c024fe" providerId="ADAL" clId="{737F0D53-4215-49F5-85ED-CDFC6C2A35C6}" dt="2025-04-01T23:21:34.211" v="1670" actId="20577"/>
        <pc:sldMkLst>
          <pc:docMk/>
          <pc:sldMk cId="3013409764" sldId="275"/>
        </pc:sldMkLst>
        <pc:spChg chg="add del mod">
          <ac:chgData name="Henry Mitchell" userId="0c1125e6-0999-4365-8bfd-fb6090c024fe" providerId="ADAL" clId="{737F0D53-4215-49F5-85ED-CDFC6C2A35C6}" dt="2025-04-01T20:20:43.085" v="1106" actId="478"/>
          <ac:spMkLst>
            <pc:docMk/>
            <pc:sldMk cId="3013409764" sldId="275"/>
            <ac:spMk id="2" creationId="{2C17FEB3-D5D5-05A1-5842-2BD5AD3AF44D}"/>
          </ac:spMkLst>
        </pc:spChg>
        <pc:spChg chg="add del mod">
          <ac:chgData name="Henry Mitchell" userId="0c1125e6-0999-4365-8bfd-fb6090c024fe" providerId="ADAL" clId="{737F0D53-4215-49F5-85ED-CDFC6C2A35C6}" dt="2025-03-31T23:12:55.705" v="258" actId="478"/>
          <ac:spMkLst>
            <pc:docMk/>
            <pc:sldMk cId="3013409764" sldId="275"/>
            <ac:spMk id="3" creationId="{1C09010A-8383-8A7D-FE8C-21E30C76543C}"/>
          </ac:spMkLst>
        </pc:spChg>
        <pc:spChg chg="mod">
          <ac:chgData name="Henry Mitchell" userId="0c1125e6-0999-4365-8bfd-fb6090c024fe" providerId="ADAL" clId="{737F0D53-4215-49F5-85ED-CDFC6C2A35C6}" dt="2025-04-01T19:33:02.511" v="966" actId="1076"/>
          <ac:spMkLst>
            <pc:docMk/>
            <pc:sldMk cId="3013409764" sldId="275"/>
            <ac:spMk id="4" creationId="{5D2C8237-62BF-0948-80F5-8841A41D100B}"/>
          </ac:spMkLst>
        </pc:spChg>
        <pc:spChg chg="add del mod">
          <ac:chgData name="Henry Mitchell" userId="0c1125e6-0999-4365-8bfd-fb6090c024fe" providerId="ADAL" clId="{737F0D53-4215-49F5-85ED-CDFC6C2A35C6}" dt="2025-03-31T19:12:26.707" v="33" actId="478"/>
          <ac:spMkLst>
            <pc:docMk/>
            <pc:sldMk cId="3013409764" sldId="275"/>
            <ac:spMk id="5" creationId="{E231D323-C9A5-82C2-59A6-472287A99AC1}"/>
          </ac:spMkLst>
        </pc:spChg>
        <pc:spChg chg="mod">
          <ac:chgData name="Henry Mitchell" userId="0c1125e6-0999-4365-8bfd-fb6090c024fe" providerId="ADAL" clId="{737F0D53-4215-49F5-85ED-CDFC6C2A35C6}" dt="2025-04-01T23:21:34.211" v="1670" actId="20577"/>
          <ac:spMkLst>
            <pc:docMk/>
            <pc:sldMk cId="3013409764" sldId="275"/>
            <ac:spMk id="12" creationId="{35DC8D49-5A31-E2AC-5919-9A00037C2117}"/>
          </ac:spMkLst>
        </pc:spChg>
        <pc:spChg chg="add del mod">
          <ac:chgData name="Henry Mitchell" userId="0c1125e6-0999-4365-8bfd-fb6090c024fe" providerId="ADAL" clId="{737F0D53-4215-49F5-85ED-CDFC6C2A35C6}" dt="2025-03-31T22:28:19.251" v="197" actId="478"/>
          <ac:spMkLst>
            <pc:docMk/>
            <pc:sldMk cId="3013409764" sldId="275"/>
            <ac:spMk id="13" creationId="{A6D55464-8075-D054-7897-65DA3A370287}"/>
          </ac:spMkLst>
        </pc:spChg>
        <pc:spChg chg="mod">
          <ac:chgData name="Henry Mitchell" userId="0c1125e6-0999-4365-8bfd-fb6090c024fe" providerId="ADAL" clId="{737F0D53-4215-49F5-85ED-CDFC6C2A35C6}" dt="2025-04-01T23:21:11.987" v="1667" actId="114"/>
          <ac:spMkLst>
            <pc:docMk/>
            <pc:sldMk cId="3013409764" sldId="275"/>
            <ac:spMk id="14" creationId="{63BE2048-1BD4-3ADD-99A5-85B269157A2C}"/>
          </ac:spMkLst>
        </pc:spChg>
        <pc:spChg chg="mod">
          <ac:chgData name="Henry Mitchell" userId="0c1125e6-0999-4365-8bfd-fb6090c024fe" providerId="ADAL" clId="{737F0D53-4215-49F5-85ED-CDFC6C2A35C6}" dt="2025-04-01T19:30:45.959" v="936" actId="1076"/>
          <ac:spMkLst>
            <pc:docMk/>
            <pc:sldMk cId="3013409764" sldId="275"/>
            <ac:spMk id="16" creationId="{F1944336-33EE-81BE-1304-719667296950}"/>
          </ac:spMkLst>
        </pc:spChg>
        <pc:grpChg chg="mod">
          <ac:chgData name="Henry Mitchell" userId="0c1125e6-0999-4365-8bfd-fb6090c024fe" providerId="ADAL" clId="{737F0D53-4215-49F5-85ED-CDFC6C2A35C6}" dt="2025-04-01T19:33:02.511" v="966" actId="1076"/>
          <ac:grpSpMkLst>
            <pc:docMk/>
            <pc:sldMk cId="3013409764" sldId="275"/>
            <ac:grpSpMk id="19" creationId="{659584CD-815F-8236-900D-C36F48BEB955}"/>
          </ac:grpSpMkLst>
        </pc:grpChg>
        <pc:grpChg chg="mod">
          <ac:chgData name="Henry Mitchell" userId="0c1125e6-0999-4365-8bfd-fb6090c024fe" providerId="ADAL" clId="{737F0D53-4215-49F5-85ED-CDFC6C2A35C6}" dt="2025-04-01T19:32:48.406" v="965" actId="1035"/>
          <ac:grpSpMkLst>
            <pc:docMk/>
            <pc:sldMk cId="3013409764" sldId="275"/>
            <ac:grpSpMk id="25" creationId="{B270A48D-B4BA-A951-EE90-9D473BD9AEEC}"/>
          </ac:grpSpMkLst>
        </pc:grpChg>
        <pc:picChg chg="del">
          <ac:chgData name="Henry Mitchell" userId="0c1125e6-0999-4365-8bfd-fb6090c024fe" providerId="ADAL" clId="{737F0D53-4215-49F5-85ED-CDFC6C2A35C6}" dt="2025-03-31T23:12:54.463" v="257" actId="478"/>
          <ac:picMkLst>
            <pc:docMk/>
            <pc:sldMk cId="3013409764" sldId="275"/>
            <ac:picMk id="2" creationId="{00000000-0000-0000-0000-000000000000}"/>
          </ac:picMkLst>
        </pc:picChg>
        <pc:picChg chg="add mod">
          <ac:chgData name="Henry Mitchell" userId="0c1125e6-0999-4365-8bfd-fb6090c024fe" providerId="ADAL" clId="{737F0D53-4215-49F5-85ED-CDFC6C2A35C6}" dt="2025-04-01T22:34:42.479" v="1422" actId="1035"/>
          <ac:picMkLst>
            <pc:docMk/>
            <pc:sldMk cId="3013409764" sldId="275"/>
            <ac:picMk id="3" creationId="{D1460517-D0A0-8768-267F-284CD213C6A2}"/>
          </ac:picMkLst>
        </pc:picChg>
        <pc:picChg chg="mod">
          <ac:chgData name="Henry Mitchell" userId="0c1125e6-0999-4365-8bfd-fb6090c024fe" providerId="ADAL" clId="{737F0D53-4215-49F5-85ED-CDFC6C2A35C6}" dt="2025-04-01T19:33:02.511" v="966" actId="1076"/>
          <ac:picMkLst>
            <pc:docMk/>
            <pc:sldMk cId="3013409764" sldId="275"/>
            <ac:picMk id="7" creationId="{F8149BE2-02AE-A60B-0A1A-033FD1841C9F}"/>
          </ac:picMkLst>
        </pc:picChg>
        <pc:picChg chg="add del mod">
          <ac:chgData name="Henry Mitchell" userId="0c1125e6-0999-4365-8bfd-fb6090c024fe" providerId="ADAL" clId="{737F0D53-4215-49F5-85ED-CDFC6C2A35C6}" dt="2025-04-01T21:48:27.023" v="1154" actId="478"/>
          <ac:picMkLst>
            <pc:docMk/>
            <pc:sldMk cId="3013409764" sldId="275"/>
            <ac:picMk id="8" creationId="{00000000-0000-0000-0000-000000000000}"/>
          </ac:picMkLst>
        </pc:picChg>
        <pc:picChg chg="ord">
          <ac:chgData name="Henry Mitchell" userId="0c1125e6-0999-4365-8bfd-fb6090c024fe" providerId="ADAL" clId="{737F0D53-4215-49F5-85ED-CDFC6C2A35C6}" dt="2025-04-01T21:48:50.972" v="1162" actId="167"/>
          <ac:picMkLst>
            <pc:docMk/>
            <pc:sldMk cId="3013409764" sldId="275"/>
            <ac:picMk id="15" creationId="{3F3D2353-6C43-177B-26FD-0C64897DFDE6}"/>
          </ac:picMkLst>
        </pc:picChg>
        <pc:picChg chg="mod ord">
          <ac:chgData name="Henry Mitchell" userId="0c1125e6-0999-4365-8bfd-fb6090c024fe" providerId="ADAL" clId="{737F0D53-4215-49F5-85ED-CDFC6C2A35C6}" dt="2025-04-01T21:48:58.590" v="1164" actId="167"/>
          <ac:picMkLst>
            <pc:docMk/>
            <pc:sldMk cId="3013409764" sldId="275"/>
            <ac:picMk id="17" creationId="{0EA980C7-2096-E840-D1F1-87260948E8D0}"/>
          </ac:picMkLst>
        </pc:picChg>
        <pc:picChg chg="add del mod modCrop">
          <ac:chgData name="Henry Mitchell" userId="0c1125e6-0999-4365-8bfd-fb6090c024fe" providerId="ADAL" clId="{737F0D53-4215-49F5-85ED-CDFC6C2A35C6}" dt="2025-04-01T00:05:17.697" v="311" actId="478"/>
          <ac:picMkLst>
            <pc:docMk/>
            <pc:sldMk cId="3013409764" sldId="275"/>
            <ac:picMk id="18" creationId="{279685A6-6857-E1B5-321A-E478EC51BE33}"/>
          </ac:picMkLst>
        </pc:picChg>
        <pc:picChg chg="mod ord">
          <ac:chgData name="Henry Mitchell" userId="0c1125e6-0999-4365-8bfd-fb6090c024fe" providerId="ADAL" clId="{737F0D53-4215-49F5-85ED-CDFC6C2A35C6}" dt="2025-04-01T22:02:17.746" v="1264" actId="1076"/>
          <ac:picMkLst>
            <pc:docMk/>
            <pc:sldMk cId="3013409764" sldId="275"/>
            <ac:picMk id="20" creationId="{00000000-0000-0000-0000-000000000000}"/>
          </ac:picMkLst>
        </pc:picChg>
        <pc:picChg chg="mod ord">
          <ac:chgData name="Henry Mitchell" userId="0c1125e6-0999-4365-8bfd-fb6090c024fe" providerId="ADAL" clId="{737F0D53-4215-49F5-85ED-CDFC6C2A35C6}" dt="2025-04-01T22:01:59.841" v="1260" actId="1076"/>
          <ac:picMkLst>
            <pc:docMk/>
            <pc:sldMk cId="3013409764" sldId="275"/>
            <ac:picMk id="24" creationId="{00000000-0000-0000-0000-000000000000}"/>
          </ac:picMkLst>
        </pc:picChg>
        <pc:picChg chg="add del mod">
          <ac:chgData name="Henry Mitchell" userId="0c1125e6-0999-4365-8bfd-fb6090c024fe" providerId="ADAL" clId="{737F0D53-4215-49F5-85ED-CDFC6C2A35C6}" dt="2025-04-01T00:04:32.570" v="297" actId="478"/>
          <ac:picMkLst>
            <pc:docMk/>
            <pc:sldMk cId="3013409764" sldId="275"/>
            <ac:picMk id="26" creationId="{77180275-A5B5-B6CD-ADBF-A065BD3EF71F}"/>
          </ac:picMkLst>
        </pc:picChg>
        <pc:picChg chg="add del mod">
          <ac:chgData name="Henry Mitchell" userId="0c1125e6-0999-4365-8bfd-fb6090c024fe" providerId="ADAL" clId="{737F0D53-4215-49F5-85ED-CDFC6C2A35C6}" dt="2025-04-01T20:20:18.188" v="1097" actId="478"/>
          <ac:picMkLst>
            <pc:docMk/>
            <pc:sldMk cId="3013409764" sldId="275"/>
            <ac:picMk id="28" creationId="{330B70D5-3427-1116-44D1-8E45E130CCB0}"/>
          </ac:picMkLst>
        </pc:picChg>
        <pc:picChg chg="add del mod ord modCrop">
          <ac:chgData name="Henry Mitchell" userId="0c1125e6-0999-4365-8bfd-fb6090c024fe" providerId="ADAL" clId="{737F0D53-4215-49F5-85ED-CDFC6C2A35C6}" dt="2025-04-01T22:34:13.981" v="1416" actId="478"/>
          <ac:picMkLst>
            <pc:docMk/>
            <pc:sldMk cId="3013409764" sldId="275"/>
            <ac:picMk id="28" creationId="{41272428-4C5E-A3BC-6A1B-E31EA1FF8956}"/>
          </ac:picMkLst>
        </pc:picChg>
        <pc:picChg chg="add del mod">
          <ac:chgData name="Henry Mitchell" userId="0c1125e6-0999-4365-8bfd-fb6090c024fe" providerId="ADAL" clId="{737F0D53-4215-49F5-85ED-CDFC6C2A35C6}" dt="2025-04-01T22:11:37.577" v="1354" actId="478"/>
          <ac:picMkLst>
            <pc:docMk/>
            <pc:sldMk cId="3013409764" sldId="275"/>
            <ac:picMk id="33" creationId="{16F10448-4157-97DC-A943-9582D0D06FB8}"/>
          </ac:picMkLst>
        </pc:picChg>
        <pc:cxnChg chg="add del mod">
          <ac:chgData name="Henry Mitchell" userId="0c1125e6-0999-4365-8bfd-fb6090c024fe" providerId="ADAL" clId="{737F0D53-4215-49F5-85ED-CDFC6C2A35C6}" dt="2025-04-01T21:48:38.031" v="1159" actId="478"/>
          <ac:cxnSpMkLst>
            <pc:docMk/>
            <pc:sldMk cId="3013409764" sldId="275"/>
            <ac:cxnSpMk id="3" creationId="{5FCDF7C1-F4BB-57F8-F957-922E7C3AB07F}"/>
          </ac:cxnSpMkLst>
        </pc:cxnChg>
        <pc:cxnChg chg="add del mod">
          <ac:chgData name="Henry Mitchell" userId="0c1125e6-0999-4365-8bfd-fb6090c024fe" providerId="ADAL" clId="{737F0D53-4215-49F5-85ED-CDFC6C2A35C6}" dt="2025-04-01T21:47:15.971" v="1126" actId="478"/>
          <ac:cxnSpMkLst>
            <pc:docMk/>
            <pc:sldMk cId="3013409764" sldId="275"/>
            <ac:cxnSpMk id="5" creationId="{7C50C331-78A0-7FAB-0237-CCD22124ECBB}"/>
          </ac:cxnSpMkLst>
        </pc:cxnChg>
        <pc:cxnChg chg="add del mod">
          <ac:chgData name="Henry Mitchell" userId="0c1125e6-0999-4365-8bfd-fb6090c024fe" providerId="ADAL" clId="{737F0D53-4215-49F5-85ED-CDFC6C2A35C6}" dt="2025-04-01T22:34:49.740" v="1423" actId="478"/>
          <ac:cxnSpMkLst>
            <pc:docMk/>
            <pc:sldMk cId="3013409764" sldId="275"/>
            <ac:cxnSpMk id="13" creationId="{0D84CF63-F40C-F241-27EC-B76E6AA9C462}"/>
          </ac:cxnSpMkLst>
        </pc:cxnChg>
        <pc:cxnChg chg="add del mod">
          <ac:chgData name="Henry Mitchell" userId="0c1125e6-0999-4365-8bfd-fb6090c024fe" providerId="ADAL" clId="{737F0D53-4215-49F5-85ED-CDFC6C2A35C6}" dt="2025-04-01T21:47:17.214" v="1127" actId="478"/>
          <ac:cxnSpMkLst>
            <pc:docMk/>
            <pc:sldMk cId="3013409764" sldId="275"/>
            <ac:cxnSpMk id="13" creationId="{23452BD7-8412-F5AC-51F0-3B915D270911}"/>
          </ac:cxnSpMkLst>
        </pc:cxnChg>
        <pc:cxnChg chg="add del mod">
          <ac:chgData name="Henry Mitchell" userId="0c1125e6-0999-4365-8bfd-fb6090c024fe" providerId="ADAL" clId="{737F0D53-4215-49F5-85ED-CDFC6C2A35C6}" dt="2025-04-01T21:48:36.925" v="1158" actId="478"/>
          <ac:cxnSpMkLst>
            <pc:docMk/>
            <pc:sldMk cId="3013409764" sldId="275"/>
            <ac:cxnSpMk id="18" creationId="{BE433226-459B-BB31-238B-3DBEDDE9A1C9}"/>
          </ac:cxnSpMkLst>
        </pc:cxnChg>
        <pc:cxnChg chg="add del mod">
          <ac:chgData name="Henry Mitchell" userId="0c1125e6-0999-4365-8bfd-fb6090c024fe" providerId="ADAL" clId="{737F0D53-4215-49F5-85ED-CDFC6C2A35C6}" dt="2025-04-01T22:34:50.369" v="1424" actId="478"/>
          <ac:cxnSpMkLst>
            <pc:docMk/>
            <pc:sldMk cId="3013409764" sldId="275"/>
            <ac:cxnSpMk id="18" creationId="{E9B8ED12-0846-9BC9-6514-5A394A681067}"/>
          </ac:cxnSpMkLst>
        </pc:cxnChg>
        <pc:cxnChg chg="add del mod">
          <ac:chgData name="Henry Mitchell" userId="0c1125e6-0999-4365-8bfd-fb6090c024fe" providerId="ADAL" clId="{737F0D53-4215-49F5-85ED-CDFC6C2A35C6}" dt="2025-04-01T21:48:31.201" v="1156" actId="478"/>
          <ac:cxnSpMkLst>
            <pc:docMk/>
            <pc:sldMk cId="3013409764" sldId="275"/>
            <ac:cxnSpMk id="23" creationId="{2E374BD8-2270-59A9-8EFF-C1F10B0B38DD}"/>
          </ac:cxnSpMkLst>
        </pc:cxnChg>
        <pc:cxnChg chg="add del mod">
          <ac:chgData name="Henry Mitchell" userId="0c1125e6-0999-4365-8bfd-fb6090c024fe" providerId="ADAL" clId="{737F0D53-4215-49F5-85ED-CDFC6C2A35C6}" dt="2025-04-01T22:34:52.037" v="1426" actId="478"/>
          <ac:cxnSpMkLst>
            <pc:docMk/>
            <pc:sldMk cId="3013409764" sldId="275"/>
            <ac:cxnSpMk id="26" creationId="{33E7318B-2B96-4DE9-0981-F7EFC0AC2072}"/>
          </ac:cxnSpMkLst>
        </pc:cxnChg>
        <pc:cxnChg chg="add del mod">
          <ac:chgData name="Henry Mitchell" userId="0c1125e6-0999-4365-8bfd-fb6090c024fe" providerId="ADAL" clId="{737F0D53-4215-49F5-85ED-CDFC6C2A35C6}" dt="2025-04-01T21:47:15.405" v="1125" actId="478"/>
          <ac:cxnSpMkLst>
            <pc:docMk/>
            <pc:sldMk cId="3013409764" sldId="275"/>
            <ac:cxnSpMk id="26" creationId="{EBB18B38-C06C-7CC2-7F56-A3D7ED17543D}"/>
          </ac:cxnSpMkLst>
        </pc:cxnChg>
        <pc:cxnChg chg="add del mod">
          <ac:chgData name="Henry Mitchell" userId="0c1125e6-0999-4365-8bfd-fb6090c024fe" providerId="ADAL" clId="{737F0D53-4215-49F5-85ED-CDFC6C2A35C6}" dt="2025-04-01T22:34:51.454" v="1425" actId="478"/>
          <ac:cxnSpMkLst>
            <pc:docMk/>
            <pc:sldMk cId="3013409764" sldId="275"/>
            <ac:cxnSpMk id="27" creationId="{9B99C36E-D504-9D08-E4D6-298C31D43BB6}"/>
          </ac:cxnSpMkLst>
        </pc:cxnChg>
        <pc:cxnChg chg="add del mod">
          <ac:chgData name="Henry Mitchell" userId="0c1125e6-0999-4365-8bfd-fb6090c024fe" providerId="ADAL" clId="{737F0D53-4215-49F5-85ED-CDFC6C2A35C6}" dt="2025-04-01T21:48:33.353" v="1157" actId="478"/>
          <ac:cxnSpMkLst>
            <pc:docMk/>
            <pc:sldMk cId="3013409764" sldId="275"/>
            <ac:cxnSpMk id="27" creationId="{D0981B1E-1A3F-12BF-713E-16C418B7DCAD}"/>
          </ac:cxnSpMkLst>
        </pc:cxnChg>
        <pc:cxnChg chg="add del mod">
          <ac:chgData name="Henry Mitchell" userId="0c1125e6-0999-4365-8bfd-fb6090c024fe" providerId="ADAL" clId="{737F0D53-4215-49F5-85ED-CDFC6C2A35C6}" dt="2025-04-01T19:32:07.244" v="957" actId="478"/>
          <ac:cxnSpMkLst>
            <pc:docMk/>
            <pc:sldMk cId="3013409764" sldId="275"/>
            <ac:cxnSpMk id="29" creationId="{59CDA7C5-4089-B983-3DA8-025CED0F97BA}"/>
          </ac:cxnSpMkLst>
        </pc:cxnChg>
        <pc:cxnChg chg="add del mod">
          <ac:chgData name="Henry Mitchell" userId="0c1125e6-0999-4365-8bfd-fb6090c024fe" providerId="ADAL" clId="{737F0D53-4215-49F5-85ED-CDFC6C2A35C6}" dt="2025-04-01T22:12:52.834" v="1374" actId="478"/>
          <ac:cxnSpMkLst>
            <pc:docMk/>
            <pc:sldMk cId="3013409764" sldId="275"/>
            <ac:cxnSpMk id="30" creationId="{01DD6F73-91D3-37D1-1D9E-E1AD8369ED87}"/>
          </ac:cxnSpMkLst>
        </pc:cxnChg>
        <pc:cxnChg chg="add del mod">
          <ac:chgData name="Henry Mitchell" userId="0c1125e6-0999-4365-8bfd-fb6090c024fe" providerId="ADAL" clId="{737F0D53-4215-49F5-85ED-CDFC6C2A35C6}" dt="2025-04-01T19:32:06.375" v="956" actId="478"/>
          <ac:cxnSpMkLst>
            <pc:docMk/>
            <pc:sldMk cId="3013409764" sldId="275"/>
            <ac:cxnSpMk id="30" creationId="{53FBF846-1DDB-5AD3-810A-47209EF51984}"/>
          </ac:cxnSpMkLst>
        </pc:cxnChg>
        <pc:cxnChg chg="add del mod">
          <ac:chgData name="Henry Mitchell" userId="0c1125e6-0999-4365-8bfd-fb6090c024fe" providerId="ADAL" clId="{737F0D53-4215-49F5-85ED-CDFC6C2A35C6}" dt="2025-04-01T00:05:51.701" v="317" actId="478"/>
          <ac:cxnSpMkLst>
            <pc:docMk/>
            <pc:sldMk cId="3013409764" sldId="275"/>
            <ac:cxnSpMk id="30" creationId="{67FD4A24-5418-F921-D244-2F32F39DBFD1}"/>
          </ac:cxnSpMkLst>
        </pc:cxnChg>
        <pc:cxnChg chg="add del mod">
          <ac:chgData name="Henry Mitchell" userId="0c1125e6-0999-4365-8bfd-fb6090c024fe" providerId="ADAL" clId="{737F0D53-4215-49F5-85ED-CDFC6C2A35C6}" dt="2025-04-01T00:05:50.770" v="316" actId="478"/>
          <ac:cxnSpMkLst>
            <pc:docMk/>
            <pc:sldMk cId="3013409764" sldId="275"/>
            <ac:cxnSpMk id="31" creationId="{129FF804-BBB8-422D-F1C5-A26A2CD17D3B}"/>
          </ac:cxnSpMkLst>
        </pc:cxnChg>
        <pc:cxnChg chg="add del mod">
          <ac:chgData name="Henry Mitchell" userId="0c1125e6-0999-4365-8bfd-fb6090c024fe" providerId="ADAL" clId="{737F0D53-4215-49F5-85ED-CDFC6C2A35C6}" dt="2025-04-01T21:48:39.007" v="1160" actId="478"/>
          <ac:cxnSpMkLst>
            <pc:docMk/>
            <pc:sldMk cId="3013409764" sldId="275"/>
            <ac:cxnSpMk id="31" creationId="{32AD5FD5-6693-A9E2-4550-D9C0B00E02DF}"/>
          </ac:cxnSpMkLst>
        </pc:cxnChg>
        <pc:cxnChg chg="add del mod">
          <ac:chgData name="Henry Mitchell" userId="0c1125e6-0999-4365-8bfd-fb6090c024fe" providerId="ADAL" clId="{737F0D53-4215-49F5-85ED-CDFC6C2A35C6}" dt="2025-04-01T22:12:51.372" v="1372" actId="478"/>
          <ac:cxnSpMkLst>
            <pc:docMk/>
            <pc:sldMk cId="3013409764" sldId="275"/>
            <ac:cxnSpMk id="32" creationId="{9DA49444-AAF0-2741-DD93-90C2F5815D52}"/>
          </ac:cxnSpMkLst>
        </pc:cxnChg>
        <pc:cxnChg chg="add del">
          <ac:chgData name="Henry Mitchell" userId="0c1125e6-0999-4365-8bfd-fb6090c024fe" providerId="ADAL" clId="{737F0D53-4215-49F5-85ED-CDFC6C2A35C6}" dt="2025-04-01T22:12:50.535" v="1371" actId="478"/>
          <ac:cxnSpMkLst>
            <pc:docMk/>
            <pc:sldMk cId="3013409764" sldId="275"/>
            <ac:cxnSpMk id="35" creationId="{616AFC21-F0B3-8F91-8DB6-E76D0CC7D188}"/>
          </ac:cxnSpMkLst>
        </pc:cxnChg>
        <pc:cxnChg chg="add del mod">
          <ac:chgData name="Henry Mitchell" userId="0c1125e6-0999-4365-8bfd-fb6090c024fe" providerId="ADAL" clId="{737F0D53-4215-49F5-85ED-CDFC6C2A35C6}" dt="2025-04-01T22:12:52.062" v="1373" actId="478"/>
          <ac:cxnSpMkLst>
            <pc:docMk/>
            <pc:sldMk cId="3013409764" sldId="275"/>
            <ac:cxnSpMk id="36" creationId="{B786AF5A-3037-B537-FCC1-0B0A19DE7CAF}"/>
          </ac:cxnSpMkLst>
        </pc:cxnChg>
      </pc:sldChg>
      <pc:sldChg chg="addSp delSp modSp mod">
        <pc:chgData name="Henry Mitchell" userId="0c1125e6-0999-4365-8bfd-fb6090c024fe" providerId="ADAL" clId="{737F0D53-4215-49F5-85ED-CDFC6C2A35C6}" dt="2025-03-31T23:23:35.231" v="289" actId="478"/>
        <pc:sldMkLst>
          <pc:docMk/>
          <pc:sldMk cId="3533905914" sldId="276"/>
        </pc:sldMkLst>
        <pc:spChg chg="mod">
          <ac:chgData name="Henry Mitchell" userId="0c1125e6-0999-4365-8bfd-fb6090c024fe" providerId="ADAL" clId="{737F0D53-4215-49F5-85ED-CDFC6C2A35C6}" dt="2025-03-31T22:38:30.217" v="233" actId="14100"/>
          <ac:spMkLst>
            <pc:docMk/>
            <pc:sldMk cId="3533905914" sldId="276"/>
            <ac:spMk id="7" creationId="{00000000-0000-0000-0000-000000000000}"/>
          </ac:spMkLst>
        </pc:spChg>
        <pc:spChg chg="del">
          <ac:chgData name="Henry Mitchell" userId="0c1125e6-0999-4365-8bfd-fb6090c024fe" providerId="ADAL" clId="{737F0D53-4215-49F5-85ED-CDFC6C2A35C6}" dt="2025-03-31T22:11:40.385" v="131" actId="478"/>
          <ac:spMkLst>
            <pc:docMk/>
            <pc:sldMk cId="3533905914" sldId="276"/>
            <ac:spMk id="13" creationId="{125D0564-6603-0EB0-8523-84DB32413EDB}"/>
          </ac:spMkLst>
        </pc:spChg>
        <pc:picChg chg="del mod">
          <ac:chgData name="Henry Mitchell" userId="0c1125e6-0999-4365-8bfd-fb6090c024fe" providerId="ADAL" clId="{737F0D53-4215-49F5-85ED-CDFC6C2A35C6}" dt="2025-03-31T22:13:09.736" v="142" actId="478"/>
          <ac:picMkLst>
            <pc:docMk/>
            <pc:sldMk cId="3533905914" sldId="276"/>
            <ac:picMk id="5" creationId="{82AFCCF4-DC07-86E4-E888-3BCA853A7B61}"/>
          </ac:picMkLst>
        </pc:picChg>
        <pc:picChg chg="add del mod">
          <ac:chgData name="Henry Mitchell" userId="0c1125e6-0999-4365-8bfd-fb6090c024fe" providerId="ADAL" clId="{737F0D53-4215-49F5-85ED-CDFC6C2A35C6}" dt="2025-03-31T23:21:37.410" v="277" actId="478"/>
          <ac:picMkLst>
            <pc:docMk/>
            <pc:sldMk cId="3533905914" sldId="276"/>
            <ac:picMk id="8" creationId="{61F56F8A-A9D2-C6F7-9CBC-2DB55605432E}"/>
          </ac:picMkLst>
        </pc:picChg>
        <pc:picChg chg="del">
          <ac:chgData name="Henry Mitchell" userId="0c1125e6-0999-4365-8bfd-fb6090c024fe" providerId="ADAL" clId="{737F0D53-4215-49F5-85ED-CDFC6C2A35C6}" dt="2025-03-31T22:13:49.542" v="155" actId="478"/>
          <ac:picMkLst>
            <pc:docMk/>
            <pc:sldMk cId="3533905914" sldId="276"/>
            <ac:picMk id="10" creationId="{00000000-0000-0000-0000-000000000000}"/>
          </ac:picMkLst>
        </pc:picChg>
        <pc:picChg chg="add del mod">
          <ac:chgData name="Henry Mitchell" userId="0c1125e6-0999-4365-8bfd-fb6090c024fe" providerId="ADAL" clId="{737F0D53-4215-49F5-85ED-CDFC6C2A35C6}" dt="2025-03-31T23:21:37.410" v="277" actId="478"/>
          <ac:picMkLst>
            <pc:docMk/>
            <pc:sldMk cId="3533905914" sldId="276"/>
            <ac:picMk id="14" creationId="{66ABB4D3-A7EA-038F-3851-C38A567A4875}"/>
          </ac:picMkLst>
        </pc:picChg>
        <pc:picChg chg="add del mod">
          <ac:chgData name="Henry Mitchell" userId="0c1125e6-0999-4365-8bfd-fb6090c024fe" providerId="ADAL" clId="{737F0D53-4215-49F5-85ED-CDFC6C2A35C6}" dt="2025-03-31T22:35:18.158" v="200" actId="21"/>
          <ac:picMkLst>
            <pc:docMk/>
            <pc:sldMk cId="3533905914" sldId="276"/>
            <ac:picMk id="16" creationId="{F46C1B6E-2CF1-DE8B-8176-E061F89D2868}"/>
          </ac:picMkLst>
        </pc:picChg>
        <pc:picChg chg="add del mod">
          <ac:chgData name="Henry Mitchell" userId="0c1125e6-0999-4365-8bfd-fb6090c024fe" providerId="ADAL" clId="{737F0D53-4215-49F5-85ED-CDFC6C2A35C6}" dt="2025-03-31T23:23:35.231" v="289" actId="478"/>
          <ac:picMkLst>
            <pc:docMk/>
            <pc:sldMk cId="3533905914" sldId="276"/>
            <ac:picMk id="17" creationId="{6EB78345-9B8C-DC74-9E1B-E81202BE339B}"/>
          </ac:picMkLst>
        </pc:picChg>
        <pc:picChg chg="add del mod">
          <ac:chgData name="Henry Mitchell" userId="0c1125e6-0999-4365-8bfd-fb6090c024fe" providerId="ADAL" clId="{737F0D53-4215-49F5-85ED-CDFC6C2A35C6}" dt="2025-03-31T23:23:35.231" v="289" actId="478"/>
          <ac:picMkLst>
            <pc:docMk/>
            <pc:sldMk cId="3533905914" sldId="276"/>
            <ac:picMk id="18" creationId="{B45DE35F-B685-6F4C-9765-005ED430B2F2}"/>
          </ac:picMkLst>
        </pc:picChg>
        <pc:picChg chg="del mod">
          <ac:chgData name="Henry Mitchell" userId="0c1125e6-0999-4365-8bfd-fb6090c024fe" providerId="ADAL" clId="{737F0D53-4215-49F5-85ED-CDFC6C2A35C6}" dt="2025-03-31T22:20:02.421" v="173" actId="478"/>
          <ac:picMkLst>
            <pc:docMk/>
            <pc:sldMk cId="3533905914" sldId="276"/>
            <ac:picMk id="19" creationId="{CD6BECD2-09C1-F91F-5DBE-14BEB95D7A86}"/>
          </ac:picMkLst>
        </pc:picChg>
        <pc:picChg chg="add del mod">
          <ac:chgData name="Henry Mitchell" userId="0c1125e6-0999-4365-8bfd-fb6090c024fe" providerId="ADAL" clId="{737F0D53-4215-49F5-85ED-CDFC6C2A35C6}" dt="2025-03-31T23:22:16.947" v="280"/>
          <ac:picMkLst>
            <pc:docMk/>
            <pc:sldMk cId="3533905914" sldId="276"/>
            <ac:picMk id="20" creationId="{BD62C72D-9B96-DB74-4E52-94E11056ED17}"/>
          </ac:picMkLst>
        </pc:picChg>
        <pc:picChg chg="add del mod">
          <ac:chgData name="Henry Mitchell" userId="0c1125e6-0999-4365-8bfd-fb6090c024fe" providerId="ADAL" clId="{737F0D53-4215-49F5-85ED-CDFC6C2A35C6}" dt="2025-03-31T23:22:16.947" v="280"/>
          <ac:picMkLst>
            <pc:docMk/>
            <pc:sldMk cId="3533905914" sldId="276"/>
            <ac:picMk id="21" creationId="{6A5082DA-7736-A351-0E76-24402925BB2B}"/>
          </ac:picMkLst>
        </pc:picChg>
        <pc:picChg chg="add del mod">
          <ac:chgData name="Henry Mitchell" userId="0c1125e6-0999-4365-8bfd-fb6090c024fe" providerId="ADAL" clId="{737F0D53-4215-49F5-85ED-CDFC6C2A35C6}" dt="2025-03-31T23:22:32.480" v="282"/>
          <ac:picMkLst>
            <pc:docMk/>
            <pc:sldMk cId="3533905914" sldId="276"/>
            <ac:picMk id="22" creationId="{2EB5A86C-0987-1FDE-214D-229364D6F340}"/>
          </ac:picMkLst>
        </pc:picChg>
        <pc:picChg chg="add del mod">
          <ac:chgData name="Henry Mitchell" userId="0c1125e6-0999-4365-8bfd-fb6090c024fe" providerId="ADAL" clId="{737F0D53-4215-49F5-85ED-CDFC6C2A35C6}" dt="2025-03-31T23:22:32.480" v="282"/>
          <ac:picMkLst>
            <pc:docMk/>
            <pc:sldMk cId="3533905914" sldId="276"/>
            <ac:picMk id="23" creationId="{2A62C0F6-AEDC-1EBA-FD6A-DDD63A63A994}"/>
          </ac:picMkLst>
        </pc:picChg>
        <pc:picChg chg="add mod">
          <ac:chgData name="Henry Mitchell" userId="0c1125e6-0999-4365-8bfd-fb6090c024fe" providerId="ADAL" clId="{737F0D53-4215-49F5-85ED-CDFC6C2A35C6}" dt="2025-03-31T23:23:22.511" v="288" actId="1036"/>
          <ac:picMkLst>
            <pc:docMk/>
            <pc:sldMk cId="3533905914" sldId="276"/>
            <ac:picMk id="24" creationId="{BF65729B-18F9-E3EE-88AF-4F4FECF93FF4}"/>
          </ac:picMkLst>
        </pc:picChg>
        <pc:picChg chg="add mod">
          <ac:chgData name="Henry Mitchell" userId="0c1125e6-0999-4365-8bfd-fb6090c024fe" providerId="ADAL" clId="{737F0D53-4215-49F5-85ED-CDFC6C2A35C6}" dt="2025-03-31T23:23:22.511" v="288" actId="1036"/>
          <ac:picMkLst>
            <pc:docMk/>
            <pc:sldMk cId="3533905914" sldId="276"/>
            <ac:picMk id="25" creationId="{EE9EFDAA-285A-CC06-11F3-031A3383560F}"/>
          </ac:picMkLst>
        </pc:picChg>
      </pc:sldChg>
      <pc:sldChg chg="addSp delSp modSp mod">
        <pc:chgData name="Henry Mitchell" userId="0c1125e6-0999-4365-8bfd-fb6090c024fe" providerId="ADAL" clId="{737F0D53-4215-49F5-85ED-CDFC6C2A35C6}" dt="2025-04-01T22:24:19.254" v="1375" actId="478"/>
        <pc:sldMkLst>
          <pc:docMk/>
          <pc:sldMk cId="257938995" sldId="277"/>
        </pc:sldMkLst>
        <pc:spChg chg="add del mod">
          <ac:chgData name="Henry Mitchell" userId="0c1125e6-0999-4365-8bfd-fb6090c024fe" providerId="ADAL" clId="{737F0D53-4215-49F5-85ED-CDFC6C2A35C6}" dt="2025-04-01T22:24:19.254" v="1375" actId="478"/>
          <ac:spMkLst>
            <pc:docMk/>
            <pc:sldMk cId="257938995" sldId="277"/>
            <ac:spMk id="2" creationId="{E007B0BE-41A5-E9C4-3426-6C3E4585CD9F}"/>
          </ac:spMkLst>
        </pc:spChg>
      </pc:sldChg>
      <pc:sldChg chg="addSp delSp modSp add del mod">
        <pc:chgData name="Henry Mitchell" userId="0c1125e6-0999-4365-8bfd-fb6090c024fe" providerId="ADAL" clId="{737F0D53-4215-49F5-85ED-CDFC6C2A35C6}" dt="2025-04-01T23:28:27.795" v="1671" actId="47"/>
        <pc:sldMkLst>
          <pc:docMk/>
          <pc:sldMk cId="3427920182" sldId="278"/>
        </pc:sldMkLst>
        <pc:spChg chg="add mod">
          <ac:chgData name="Henry Mitchell" userId="0c1125e6-0999-4365-8bfd-fb6090c024fe" providerId="ADAL" clId="{737F0D53-4215-49F5-85ED-CDFC6C2A35C6}" dt="2025-04-01T23:13:14.920" v="1662" actId="1076"/>
          <ac:spMkLst>
            <pc:docMk/>
            <pc:sldMk cId="3427920182" sldId="278"/>
            <ac:spMk id="2" creationId="{B787D1E8-D843-1EFC-23E7-57187DFEDBEF}"/>
          </ac:spMkLst>
        </pc:spChg>
        <pc:spChg chg="del mod">
          <ac:chgData name="Henry Mitchell" userId="0c1125e6-0999-4365-8bfd-fb6090c024fe" providerId="ADAL" clId="{737F0D53-4215-49F5-85ED-CDFC6C2A35C6}" dt="2025-04-01T19:08:30.310" v="924" actId="478"/>
          <ac:spMkLst>
            <pc:docMk/>
            <pc:sldMk cId="3427920182" sldId="278"/>
            <ac:spMk id="3" creationId="{18A7B0BF-2C28-9A53-EF29-ADC9D87A0DDD}"/>
          </ac:spMkLst>
        </pc:spChg>
        <pc:spChg chg="mod">
          <ac:chgData name="Henry Mitchell" userId="0c1125e6-0999-4365-8bfd-fb6090c024fe" providerId="ADAL" clId="{737F0D53-4215-49F5-85ED-CDFC6C2A35C6}" dt="2025-04-01T19:12:39.790" v="931" actId="207"/>
          <ac:spMkLst>
            <pc:docMk/>
            <pc:sldMk cId="3427920182" sldId="278"/>
            <ac:spMk id="19" creationId="{40B28742-6038-B537-6F1C-E3D4137F524B}"/>
          </ac:spMkLst>
        </pc:spChg>
        <pc:spChg chg="mod">
          <ac:chgData name="Henry Mitchell" userId="0c1125e6-0999-4365-8bfd-fb6090c024fe" providerId="ADAL" clId="{737F0D53-4215-49F5-85ED-CDFC6C2A35C6}" dt="2025-04-01T21:58:18.227" v="1230" actId="1076"/>
          <ac:spMkLst>
            <pc:docMk/>
            <pc:sldMk cId="3427920182" sldId="278"/>
            <ac:spMk id="29" creationId="{1BB2C4E2-476E-6711-8477-305878F88CB4}"/>
          </ac:spMkLst>
        </pc:spChg>
        <pc:spChg chg="mod">
          <ac:chgData name="Henry Mitchell" userId="0c1125e6-0999-4365-8bfd-fb6090c024fe" providerId="ADAL" clId="{737F0D53-4215-49F5-85ED-CDFC6C2A35C6}" dt="2025-04-01T23:02:47.751" v="1580" actId="1076"/>
          <ac:spMkLst>
            <pc:docMk/>
            <pc:sldMk cId="3427920182" sldId="278"/>
            <ac:spMk id="35" creationId="{ABCB5610-5C6E-18EA-12E7-FEF732A7B3EE}"/>
          </ac:spMkLst>
        </pc:spChg>
        <pc:spChg chg="del mod">
          <ac:chgData name="Henry Mitchell" userId="0c1125e6-0999-4365-8bfd-fb6090c024fe" providerId="ADAL" clId="{737F0D53-4215-49F5-85ED-CDFC6C2A35C6}" dt="2025-04-01T23:12:21.964" v="1653" actId="478"/>
          <ac:spMkLst>
            <pc:docMk/>
            <pc:sldMk cId="3427920182" sldId="278"/>
            <ac:spMk id="44" creationId="{FA088B14-8264-0476-430A-6E7CCB8D93A5}"/>
          </ac:spMkLst>
        </pc:spChg>
        <pc:spChg chg="mod">
          <ac:chgData name="Henry Mitchell" userId="0c1125e6-0999-4365-8bfd-fb6090c024fe" providerId="ADAL" clId="{737F0D53-4215-49F5-85ED-CDFC6C2A35C6}" dt="2025-04-01T23:03:03.659" v="1581" actId="1076"/>
          <ac:spMkLst>
            <pc:docMk/>
            <pc:sldMk cId="3427920182" sldId="278"/>
            <ac:spMk id="46" creationId="{55850839-8125-6BBF-5498-670B247EFB6F}"/>
          </ac:spMkLst>
        </pc:spChg>
        <pc:spChg chg="add mod">
          <ac:chgData name="Henry Mitchell" userId="0c1125e6-0999-4365-8bfd-fb6090c024fe" providerId="ADAL" clId="{737F0D53-4215-49F5-85ED-CDFC6C2A35C6}" dt="2025-04-01T23:03:03.659" v="1581" actId="1076"/>
          <ac:spMkLst>
            <pc:docMk/>
            <pc:sldMk cId="3427920182" sldId="278"/>
            <ac:spMk id="49" creationId="{C942F150-1227-88C3-22FB-DF463264FADD}"/>
          </ac:spMkLst>
        </pc:spChg>
        <pc:spChg chg="add mod">
          <ac:chgData name="Henry Mitchell" userId="0c1125e6-0999-4365-8bfd-fb6090c024fe" providerId="ADAL" clId="{737F0D53-4215-49F5-85ED-CDFC6C2A35C6}" dt="2025-04-01T23:07:34.498" v="1611" actId="1076"/>
          <ac:spMkLst>
            <pc:docMk/>
            <pc:sldMk cId="3427920182" sldId="278"/>
            <ac:spMk id="51" creationId="{50925CC7-1783-C965-A0ED-D4EEBD705265}"/>
          </ac:spMkLst>
        </pc:spChg>
        <pc:spChg chg="del">
          <ac:chgData name="Henry Mitchell" userId="0c1125e6-0999-4365-8bfd-fb6090c024fe" providerId="ADAL" clId="{737F0D53-4215-49F5-85ED-CDFC6C2A35C6}" dt="2025-04-01T18:50:42.147" v="771" actId="478"/>
          <ac:spMkLst>
            <pc:docMk/>
            <pc:sldMk cId="3427920182" sldId="278"/>
            <ac:spMk id="53" creationId="{5401E885-277F-8515-3021-5A44825C47BE}"/>
          </ac:spMkLst>
        </pc:spChg>
        <pc:spChg chg="mod">
          <ac:chgData name="Henry Mitchell" userId="0c1125e6-0999-4365-8bfd-fb6090c024fe" providerId="ADAL" clId="{737F0D53-4215-49F5-85ED-CDFC6C2A35C6}" dt="2025-04-01T23:02:47.751" v="1580" actId="1076"/>
          <ac:spMkLst>
            <pc:docMk/>
            <pc:sldMk cId="3427920182" sldId="278"/>
            <ac:spMk id="66" creationId="{E7053E43-0750-B1E7-7186-C35C0E79DB97}"/>
          </ac:spMkLst>
        </pc:spChg>
        <pc:spChg chg="mod">
          <ac:chgData name="Henry Mitchell" userId="0c1125e6-0999-4365-8bfd-fb6090c024fe" providerId="ADAL" clId="{737F0D53-4215-49F5-85ED-CDFC6C2A35C6}" dt="2025-04-01T23:02:47.751" v="1580" actId="1076"/>
          <ac:spMkLst>
            <pc:docMk/>
            <pc:sldMk cId="3427920182" sldId="278"/>
            <ac:spMk id="68" creationId="{8D2976E0-EE9B-1B5E-3F5B-8CAC55909252}"/>
          </ac:spMkLst>
        </pc:spChg>
        <pc:grpChg chg="mod">
          <ac:chgData name="Henry Mitchell" userId="0c1125e6-0999-4365-8bfd-fb6090c024fe" providerId="ADAL" clId="{737F0D53-4215-49F5-85ED-CDFC6C2A35C6}" dt="2025-04-01T23:02:47.751" v="1580" actId="1076"/>
          <ac:grpSpMkLst>
            <pc:docMk/>
            <pc:sldMk cId="3427920182" sldId="278"/>
            <ac:grpSpMk id="21" creationId="{A277F82D-6D5A-606D-8B69-DFCCBAA2DA10}"/>
          </ac:grpSpMkLst>
        </pc:grpChg>
        <pc:grpChg chg="mod">
          <ac:chgData name="Henry Mitchell" userId="0c1125e6-0999-4365-8bfd-fb6090c024fe" providerId="ADAL" clId="{737F0D53-4215-49F5-85ED-CDFC6C2A35C6}" dt="2025-04-01T18:54:38.769" v="830" actId="1076"/>
          <ac:grpSpMkLst>
            <pc:docMk/>
            <pc:sldMk cId="3427920182" sldId="278"/>
            <ac:grpSpMk id="28" creationId="{2D448D81-3307-A725-ED9F-278F333F318B}"/>
          </ac:grpSpMkLst>
        </pc:grpChg>
        <pc:grpChg chg="mod">
          <ac:chgData name="Henry Mitchell" userId="0c1125e6-0999-4365-8bfd-fb6090c024fe" providerId="ADAL" clId="{737F0D53-4215-49F5-85ED-CDFC6C2A35C6}" dt="2025-04-01T23:03:03.659" v="1581" actId="1076"/>
          <ac:grpSpMkLst>
            <pc:docMk/>
            <pc:sldMk cId="3427920182" sldId="278"/>
            <ac:grpSpMk id="38" creationId="{AB5D9F60-1469-642A-C23B-B092144D994E}"/>
          </ac:grpSpMkLst>
        </pc:grpChg>
        <pc:grpChg chg="del">
          <ac:chgData name="Henry Mitchell" userId="0c1125e6-0999-4365-8bfd-fb6090c024fe" providerId="ADAL" clId="{737F0D53-4215-49F5-85ED-CDFC6C2A35C6}" dt="2025-04-01T18:50:40.681" v="770" actId="478"/>
          <ac:grpSpMkLst>
            <pc:docMk/>
            <pc:sldMk cId="3427920182" sldId="278"/>
            <ac:grpSpMk id="54" creationId="{C3BC6B01-6C59-B02C-5A05-F248B30E7FF4}"/>
          </ac:grpSpMkLst>
        </pc:grpChg>
        <pc:grpChg chg="mod">
          <ac:chgData name="Henry Mitchell" userId="0c1125e6-0999-4365-8bfd-fb6090c024fe" providerId="ADAL" clId="{737F0D53-4215-49F5-85ED-CDFC6C2A35C6}" dt="2025-04-01T23:02:47.751" v="1580" actId="1076"/>
          <ac:grpSpMkLst>
            <pc:docMk/>
            <pc:sldMk cId="3427920182" sldId="278"/>
            <ac:grpSpMk id="65" creationId="{DCC6BC00-FB35-65CA-0E39-689259831FC7}"/>
          </ac:grpSpMkLst>
        </pc:grpChg>
        <pc:picChg chg="del">
          <ac:chgData name="Henry Mitchell" userId="0c1125e6-0999-4365-8bfd-fb6090c024fe" providerId="ADAL" clId="{737F0D53-4215-49F5-85ED-CDFC6C2A35C6}" dt="2025-04-01T19:08:27.544" v="922" actId="478"/>
          <ac:picMkLst>
            <pc:docMk/>
            <pc:sldMk cId="3427920182" sldId="278"/>
            <ac:picMk id="2" creationId="{A3457CCE-C9E8-8D4D-4BEE-C09EDA95F2A8}"/>
          </ac:picMkLst>
        </pc:picChg>
        <pc:picChg chg="mod">
          <ac:chgData name="Henry Mitchell" userId="0c1125e6-0999-4365-8bfd-fb6090c024fe" providerId="ADAL" clId="{737F0D53-4215-49F5-85ED-CDFC6C2A35C6}" dt="2025-04-01T23:09:02.154" v="1633" actId="1037"/>
          <ac:picMkLst>
            <pc:docMk/>
            <pc:sldMk cId="3427920182" sldId="278"/>
            <ac:picMk id="18" creationId="{D56EA7FA-3BD7-8301-AA74-0DB3BA1ABD12}"/>
          </ac:picMkLst>
        </pc:picChg>
        <pc:picChg chg="mod">
          <ac:chgData name="Henry Mitchell" userId="0c1125e6-0999-4365-8bfd-fb6090c024fe" providerId="ADAL" clId="{737F0D53-4215-49F5-85ED-CDFC6C2A35C6}" dt="2025-04-01T21:58:15.137" v="1229" actId="1076"/>
          <ac:picMkLst>
            <pc:docMk/>
            <pc:sldMk cId="3427920182" sldId="278"/>
            <ac:picMk id="32" creationId="{C04C3227-6E9E-CE3F-E9A6-63BF244FDFB4}"/>
          </ac:picMkLst>
        </pc:picChg>
        <pc:picChg chg="mod">
          <ac:chgData name="Henry Mitchell" userId="0c1125e6-0999-4365-8bfd-fb6090c024fe" providerId="ADAL" clId="{737F0D53-4215-49F5-85ED-CDFC6C2A35C6}" dt="2025-04-01T23:08:30.432" v="1624" actId="1036"/>
          <ac:picMkLst>
            <pc:docMk/>
            <pc:sldMk cId="3427920182" sldId="278"/>
            <ac:picMk id="36" creationId="{07E1B88F-4CC5-3C3F-33E6-DD22A884B3EF}"/>
          </ac:picMkLst>
        </pc:picChg>
        <pc:picChg chg="mod">
          <ac:chgData name="Henry Mitchell" userId="0c1125e6-0999-4365-8bfd-fb6090c024fe" providerId="ADAL" clId="{737F0D53-4215-49F5-85ED-CDFC6C2A35C6}" dt="2025-04-01T23:12:37.489" v="1657" actId="1076"/>
          <ac:picMkLst>
            <pc:docMk/>
            <pc:sldMk cId="3427920182" sldId="278"/>
            <ac:picMk id="43" creationId="{8F57A109-2513-4D6E-5491-2CC1DE3E6C83}"/>
          </ac:picMkLst>
        </pc:picChg>
        <pc:picChg chg="mod">
          <ac:chgData name="Henry Mitchell" userId="0c1125e6-0999-4365-8bfd-fb6090c024fe" providerId="ADAL" clId="{737F0D53-4215-49F5-85ED-CDFC6C2A35C6}" dt="2025-04-01T23:03:03.659" v="1581" actId="1076"/>
          <ac:picMkLst>
            <pc:docMk/>
            <pc:sldMk cId="3427920182" sldId="278"/>
            <ac:picMk id="45" creationId="{B30FF5F8-E68A-74F2-8377-8CF2DC15A589}"/>
          </ac:picMkLst>
        </pc:picChg>
        <pc:picChg chg="add mod">
          <ac:chgData name="Henry Mitchell" userId="0c1125e6-0999-4365-8bfd-fb6090c024fe" providerId="ADAL" clId="{737F0D53-4215-49F5-85ED-CDFC6C2A35C6}" dt="2025-04-01T23:03:03.659" v="1581" actId="1076"/>
          <ac:picMkLst>
            <pc:docMk/>
            <pc:sldMk cId="3427920182" sldId="278"/>
            <ac:picMk id="50" creationId="{6933BA7F-DE8D-EE2D-48D7-B14769DE812B}"/>
          </ac:picMkLst>
        </pc:picChg>
        <pc:picChg chg="add mod">
          <ac:chgData name="Henry Mitchell" userId="0c1125e6-0999-4365-8bfd-fb6090c024fe" providerId="ADAL" clId="{737F0D53-4215-49F5-85ED-CDFC6C2A35C6}" dt="2025-04-01T23:08:41.945" v="1627" actId="1038"/>
          <ac:picMkLst>
            <pc:docMk/>
            <pc:sldMk cId="3427920182" sldId="278"/>
            <ac:picMk id="52" creationId="{2877FCAF-C3D7-AF82-73E8-35632742156F}"/>
          </ac:picMkLst>
        </pc:picChg>
        <pc:picChg chg="mod">
          <ac:chgData name="Henry Mitchell" userId="0c1125e6-0999-4365-8bfd-fb6090c024fe" providerId="ADAL" clId="{737F0D53-4215-49F5-85ED-CDFC6C2A35C6}" dt="2025-04-01T23:02:47.751" v="1580" actId="1076"/>
          <ac:picMkLst>
            <pc:docMk/>
            <pc:sldMk cId="3427920182" sldId="278"/>
            <ac:picMk id="67" creationId="{8648E99D-8D48-44B9-0E5F-3007F3A128BC}"/>
          </ac:picMkLst>
        </pc:picChg>
        <pc:cxnChg chg="add del">
          <ac:chgData name="Henry Mitchell" userId="0c1125e6-0999-4365-8bfd-fb6090c024fe" providerId="ADAL" clId="{737F0D53-4215-49F5-85ED-CDFC6C2A35C6}" dt="2025-04-01T23:09:25.257" v="1643" actId="478"/>
          <ac:cxnSpMkLst>
            <pc:docMk/>
            <pc:sldMk cId="3427920182" sldId="278"/>
            <ac:cxnSpMk id="3" creationId="{760ABE6F-6411-7298-EF3E-FB0C186FD21C}"/>
          </ac:cxnSpMkLst>
        </pc:cxnChg>
        <pc:cxnChg chg="add del mod">
          <ac:chgData name="Henry Mitchell" userId="0c1125e6-0999-4365-8bfd-fb6090c024fe" providerId="ADAL" clId="{737F0D53-4215-49F5-85ED-CDFC6C2A35C6}" dt="2025-04-01T23:09:23.708" v="1642" actId="478"/>
          <ac:cxnSpMkLst>
            <pc:docMk/>
            <pc:sldMk cId="3427920182" sldId="278"/>
            <ac:cxnSpMk id="6" creationId="{2BFF3878-DE9D-F133-D911-E0117BC8E4D0}"/>
          </ac:cxnSpMkLst>
        </pc:cxnChg>
        <pc:cxnChg chg="add del">
          <ac:chgData name="Henry Mitchell" userId="0c1125e6-0999-4365-8bfd-fb6090c024fe" providerId="ADAL" clId="{737F0D53-4215-49F5-85ED-CDFC6C2A35C6}" dt="2025-04-01T23:12:59.417" v="1661" actId="478"/>
          <ac:cxnSpMkLst>
            <pc:docMk/>
            <pc:sldMk cId="3427920182" sldId="278"/>
            <ac:cxnSpMk id="6" creationId="{8272B221-F0D5-2FB4-796A-E93C2FB959A6}"/>
          </ac:cxnSpMkLst>
        </pc:cxnChg>
        <pc:cxnChg chg="add del mod">
          <ac:chgData name="Henry Mitchell" userId="0c1125e6-0999-4365-8bfd-fb6090c024fe" providerId="ADAL" clId="{737F0D53-4215-49F5-85ED-CDFC6C2A35C6}" dt="2025-04-01T22:06:17.638" v="1308" actId="478"/>
          <ac:cxnSpMkLst>
            <pc:docMk/>
            <pc:sldMk cId="3427920182" sldId="278"/>
            <ac:cxnSpMk id="12" creationId="{1B94D1CE-244F-5007-78B2-AC0697EA6AD7}"/>
          </ac:cxnSpMkLst>
        </pc:cxnChg>
        <pc:cxnChg chg="add del mod">
          <ac:chgData name="Henry Mitchell" userId="0c1125e6-0999-4365-8bfd-fb6090c024fe" providerId="ADAL" clId="{737F0D53-4215-49F5-85ED-CDFC6C2A35C6}" dt="2025-04-01T22:06:14.001" v="1304" actId="478"/>
          <ac:cxnSpMkLst>
            <pc:docMk/>
            <pc:sldMk cId="3427920182" sldId="278"/>
            <ac:cxnSpMk id="13" creationId="{6EA6C2D7-93BC-4D71-9D30-4BEA2C5C22A4}"/>
          </ac:cxnSpMkLst>
        </pc:cxnChg>
        <pc:cxnChg chg="add del">
          <ac:chgData name="Henry Mitchell" userId="0c1125e6-0999-4365-8bfd-fb6090c024fe" providerId="ADAL" clId="{737F0D53-4215-49F5-85ED-CDFC6C2A35C6}" dt="2025-04-01T23:09:22.615" v="1641" actId="478"/>
          <ac:cxnSpMkLst>
            <pc:docMk/>
            <pc:sldMk cId="3427920182" sldId="278"/>
            <ac:cxnSpMk id="13" creationId="{E9640C2C-9868-49A0-87C0-2A52F5A37138}"/>
          </ac:cxnSpMkLst>
        </pc:cxnChg>
        <pc:cxnChg chg="add del mod">
          <ac:chgData name="Henry Mitchell" userId="0c1125e6-0999-4365-8bfd-fb6090c024fe" providerId="ADAL" clId="{737F0D53-4215-49F5-85ED-CDFC6C2A35C6}" dt="2025-04-01T22:06:15.909" v="1306" actId="478"/>
          <ac:cxnSpMkLst>
            <pc:docMk/>
            <pc:sldMk cId="3427920182" sldId="278"/>
            <ac:cxnSpMk id="14" creationId="{504739CA-262E-520E-9BAE-6DD5E0065804}"/>
          </ac:cxnSpMkLst>
        </pc:cxnChg>
        <pc:cxnChg chg="add del mod">
          <ac:chgData name="Henry Mitchell" userId="0c1125e6-0999-4365-8bfd-fb6090c024fe" providerId="ADAL" clId="{737F0D53-4215-49F5-85ED-CDFC6C2A35C6}" dt="2025-04-01T23:09:21.529" v="1640" actId="478"/>
          <ac:cxnSpMkLst>
            <pc:docMk/>
            <pc:sldMk cId="3427920182" sldId="278"/>
            <ac:cxnSpMk id="14" creationId="{D4BC5AC0-D8B3-47CE-C32C-D7C0D032F608}"/>
          </ac:cxnSpMkLst>
        </pc:cxnChg>
        <pc:cxnChg chg="add del mod">
          <ac:chgData name="Henry Mitchell" userId="0c1125e6-0999-4365-8bfd-fb6090c024fe" providerId="ADAL" clId="{737F0D53-4215-49F5-85ED-CDFC6C2A35C6}" dt="2025-04-01T23:09:17.964" v="1638" actId="478"/>
          <ac:cxnSpMkLst>
            <pc:docMk/>
            <pc:sldMk cId="3427920182" sldId="278"/>
            <ac:cxnSpMk id="15" creationId="{CF2E5C41-813E-FF3A-838F-25C4F3C92C75}"/>
          </ac:cxnSpMkLst>
        </pc:cxnChg>
        <pc:cxnChg chg="add del mod">
          <ac:chgData name="Henry Mitchell" userId="0c1125e6-0999-4365-8bfd-fb6090c024fe" providerId="ADAL" clId="{737F0D53-4215-49F5-85ED-CDFC6C2A35C6}" dt="2025-04-01T22:06:11.554" v="1301" actId="478"/>
          <ac:cxnSpMkLst>
            <pc:docMk/>
            <pc:sldMk cId="3427920182" sldId="278"/>
            <ac:cxnSpMk id="15" creationId="{F3AD5CDE-DE24-B824-307E-9AFF425A0449}"/>
          </ac:cxnSpMkLst>
        </pc:cxnChg>
        <pc:cxnChg chg="add del mod">
          <ac:chgData name="Henry Mitchell" userId="0c1125e6-0999-4365-8bfd-fb6090c024fe" providerId="ADAL" clId="{737F0D53-4215-49F5-85ED-CDFC6C2A35C6}" dt="2025-04-01T22:06:18.490" v="1309" actId="478"/>
          <ac:cxnSpMkLst>
            <pc:docMk/>
            <pc:sldMk cId="3427920182" sldId="278"/>
            <ac:cxnSpMk id="16" creationId="{8E438F2A-99AA-9A54-5D39-DF7D4DCE2DB4}"/>
          </ac:cxnSpMkLst>
        </pc:cxnChg>
        <pc:cxnChg chg="add del mod">
          <ac:chgData name="Henry Mitchell" userId="0c1125e6-0999-4365-8bfd-fb6090c024fe" providerId="ADAL" clId="{737F0D53-4215-49F5-85ED-CDFC6C2A35C6}" dt="2025-04-01T23:09:20.791" v="1639" actId="478"/>
          <ac:cxnSpMkLst>
            <pc:docMk/>
            <pc:sldMk cId="3427920182" sldId="278"/>
            <ac:cxnSpMk id="16" creationId="{91CC0D3A-A1D4-4CC0-046F-72C2C5553F77}"/>
          </ac:cxnSpMkLst>
        </pc:cxnChg>
        <pc:cxnChg chg="add del mod">
          <ac:chgData name="Henry Mitchell" userId="0c1125e6-0999-4365-8bfd-fb6090c024fe" providerId="ADAL" clId="{737F0D53-4215-49F5-85ED-CDFC6C2A35C6}" dt="2025-04-01T22:06:19.404" v="1310" actId="478"/>
          <ac:cxnSpMkLst>
            <pc:docMk/>
            <pc:sldMk cId="3427920182" sldId="278"/>
            <ac:cxnSpMk id="17" creationId="{D1A164FF-25A5-42BB-FF76-EFC8BF5E900A}"/>
          </ac:cxnSpMkLst>
        </pc:cxnChg>
        <pc:cxnChg chg="add del">
          <ac:chgData name="Henry Mitchell" userId="0c1125e6-0999-4365-8bfd-fb6090c024fe" providerId="ADAL" clId="{737F0D53-4215-49F5-85ED-CDFC6C2A35C6}" dt="2025-04-01T22:06:14.694" v="1305" actId="478"/>
          <ac:cxnSpMkLst>
            <pc:docMk/>
            <pc:sldMk cId="3427920182" sldId="278"/>
            <ac:cxnSpMk id="26" creationId="{C05E3FAD-FAA7-0329-F8D9-C76B9566E70D}"/>
          </ac:cxnSpMkLst>
        </pc:cxnChg>
        <pc:cxnChg chg="add del mod">
          <ac:chgData name="Henry Mitchell" userId="0c1125e6-0999-4365-8bfd-fb6090c024fe" providerId="ADAL" clId="{737F0D53-4215-49F5-85ED-CDFC6C2A35C6}" dt="2025-04-01T22:06:17.079" v="1307" actId="478"/>
          <ac:cxnSpMkLst>
            <pc:docMk/>
            <pc:sldMk cId="3427920182" sldId="278"/>
            <ac:cxnSpMk id="27" creationId="{3FC5DDFA-BBAE-F693-F4C3-F82B4BDB0ACA}"/>
          </ac:cxnSpMkLst>
        </pc:cxnChg>
        <pc:cxnChg chg="add del mod">
          <ac:chgData name="Henry Mitchell" userId="0c1125e6-0999-4365-8bfd-fb6090c024fe" providerId="ADAL" clId="{737F0D53-4215-49F5-85ED-CDFC6C2A35C6}" dt="2025-04-01T22:06:13.393" v="1303" actId="478"/>
          <ac:cxnSpMkLst>
            <pc:docMk/>
            <pc:sldMk cId="3427920182" sldId="278"/>
            <ac:cxnSpMk id="34" creationId="{D970E5A4-E897-8716-B978-4C811F6B1F52}"/>
          </ac:cxnSpMkLst>
        </pc:cxnChg>
        <pc:cxnChg chg="add del mod">
          <ac:chgData name="Henry Mitchell" userId="0c1125e6-0999-4365-8bfd-fb6090c024fe" providerId="ADAL" clId="{737F0D53-4215-49F5-85ED-CDFC6C2A35C6}" dt="2025-04-01T22:06:12.418" v="1302" actId="478"/>
          <ac:cxnSpMkLst>
            <pc:docMk/>
            <pc:sldMk cId="3427920182" sldId="278"/>
            <ac:cxnSpMk id="37" creationId="{E3882152-7F1B-261A-CF7B-F63B232CA6D7}"/>
          </ac:cxnSpMkLst>
        </pc:cxnChg>
        <pc:cxnChg chg="add del mod">
          <ac:chgData name="Henry Mitchell" userId="0c1125e6-0999-4365-8bfd-fb6090c024fe" providerId="ADAL" clId="{737F0D53-4215-49F5-85ED-CDFC6C2A35C6}" dt="2025-04-01T22:06:20.470" v="1311" actId="478"/>
          <ac:cxnSpMkLst>
            <pc:docMk/>
            <pc:sldMk cId="3427920182" sldId="278"/>
            <ac:cxnSpMk id="47" creationId="{6AB07007-699E-4102-508C-83F45415CC9F}"/>
          </ac:cxnSpMkLst>
        </pc:cxnChg>
        <pc:cxnChg chg="add del mod">
          <ac:chgData name="Henry Mitchell" userId="0c1125e6-0999-4365-8bfd-fb6090c024fe" providerId="ADAL" clId="{737F0D53-4215-49F5-85ED-CDFC6C2A35C6}" dt="2025-04-01T22:06:21.240" v="1312" actId="478"/>
          <ac:cxnSpMkLst>
            <pc:docMk/>
            <pc:sldMk cId="3427920182" sldId="278"/>
            <ac:cxnSpMk id="48" creationId="{B13FFDE0-705A-BFFB-1EFC-2DA687A965F6}"/>
          </ac:cxnSpMkLst>
        </pc:cxnChg>
      </pc:sldChg>
      <pc:sldChg chg="addSp delSp modSp add del mod">
        <pc:chgData name="Henry Mitchell" userId="0c1125e6-0999-4365-8bfd-fb6090c024fe" providerId="ADAL" clId="{737F0D53-4215-49F5-85ED-CDFC6C2A35C6}" dt="2025-04-01T23:28:27.795" v="1671" actId="47"/>
        <pc:sldMkLst>
          <pc:docMk/>
          <pc:sldMk cId="2021051903" sldId="279"/>
        </pc:sldMkLst>
        <pc:spChg chg="mod">
          <ac:chgData name="Henry Mitchell" userId="0c1125e6-0999-4365-8bfd-fb6090c024fe" providerId="ADAL" clId="{737F0D53-4215-49F5-85ED-CDFC6C2A35C6}" dt="2025-04-01T23:06:15.284" v="1593" actId="1076"/>
          <ac:spMkLst>
            <pc:docMk/>
            <pc:sldMk cId="2021051903" sldId="279"/>
            <ac:spMk id="2" creationId="{7D90DDEA-AB02-94F4-4A85-3AFCCCA18D42}"/>
          </ac:spMkLst>
        </pc:spChg>
        <pc:spChg chg="mod">
          <ac:chgData name="Henry Mitchell" userId="0c1125e6-0999-4365-8bfd-fb6090c024fe" providerId="ADAL" clId="{737F0D53-4215-49F5-85ED-CDFC6C2A35C6}" dt="2025-04-01T23:05:54.409" v="1590" actId="1036"/>
          <ac:spMkLst>
            <pc:docMk/>
            <pc:sldMk cId="2021051903" sldId="279"/>
            <ac:spMk id="4" creationId="{1CAB1145-7216-B99A-0F66-648643698B77}"/>
          </ac:spMkLst>
        </pc:spChg>
        <pc:spChg chg="mod">
          <ac:chgData name="Henry Mitchell" userId="0c1125e6-0999-4365-8bfd-fb6090c024fe" providerId="ADAL" clId="{737F0D53-4215-49F5-85ED-CDFC6C2A35C6}" dt="2025-04-01T23:06:21.775" v="1595" actId="1076"/>
          <ac:spMkLst>
            <pc:docMk/>
            <pc:sldMk cId="2021051903" sldId="279"/>
            <ac:spMk id="8" creationId="{550C7972-34EE-13CE-2085-964245C71856}"/>
          </ac:spMkLst>
        </pc:spChg>
        <pc:spChg chg="mod">
          <ac:chgData name="Henry Mitchell" userId="0c1125e6-0999-4365-8bfd-fb6090c024fe" providerId="ADAL" clId="{737F0D53-4215-49F5-85ED-CDFC6C2A35C6}" dt="2025-04-01T23:05:54.409" v="1590" actId="1036"/>
          <ac:spMkLst>
            <pc:docMk/>
            <pc:sldMk cId="2021051903" sldId="279"/>
            <ac:spMk id="11" creationId="{9AC66224-C88F-E3B4-09CE-70C265EAFFC0}"/>
          </ac:spMkLst>
        </pc:spChg>
        <pc:grpChg chg="mod">
          <ac:chgData name="Henry Mitchell" userId="0c1125e6-0999-4365-8bfd-fb6090c024fe" providerId="ADAL" clId="{737F0D53-4215-49F5-85ED-CDFC6C2A35C6}" dt="2025-04-01T23:05:54.409" v="1590" actId="1036"/>
          <ac:grpSpMkLst>
            <pc:docMk/>
            <pc:sldMk cId="2021051903" sldId="279"/>
            <ac:grpSpMk id="31" creationId="{00836A79-6A7C-3469-849C-C18725EC0BFE}"/>
          </ac:grpSpMkLst>
        </pc:grpChg>
        <pc:picChg chg="mod">
          <ac:chgData name="Henry Mitchell" userId="0c1125e6-0999-4365-8bfd-fb6090c024fe" providerId="ADAL" clId="{737F0D53-4215-49F5-85ED-CDFC6C2A35C6}" dt="2025-04-01T23:06:02.544" v="1592" actId="1036"/>
          <ac:picMkLst>
            <pc:docMk/>
            <pc:sldMk cId="2021051903" sldId="279"/>
            <ac:picMk id="6" creationId="{F46C0FB9-399E-C836-AF15-14A99AC6426E}"/>
          </ac:picMkLst>
        </pc:picChg>
        <pc:picChg chg="mod">
          <ac:chgData name="Henry Mitchell" userId="0c1125e6-0999-4365-8bfd-fb6090c024fe" providerId="ADAL" clId="{737F0D53-4215-49F5-85ED-CDFC6C2A35C6}" dt="2025-04-01T18:59:01.370" v="869" actId="1036"/>
          <ac:picMkLst>
            <pc:docMk/>
            <pc:sldMk cId="2021051903" sldId="279"/>
            <ac:picMk id="15" creationId="{0A449D99-F1F7-ADF1-5ED7-DFF2FA3FC1BD}"/>
          </ac:picMkLst>
        </pc:picChg>
        <pc:picChg chg="mod">
          <ac:chgData name="Henry Mitchell" userId="0c1125e6-0999-4365-8bfd-fb6090c024fe" providerId="ADAL" clId="{737F0D53-4215-49F5-85ED-CDFC6C2A35C6}" dt="2025-04-01T23:05:54.409" v="1590" actId="1036"/>
          <ac:picMkLst>
            <pc:docMk/>
            <pc:sldMk cId="2021051903" sldId="279"/>
            <ac:picMk id="20" creationId="{520D8514-5F9D-C817-E722-0677F5DCB4E3}"/>
          </ac:picMkLst>
        </pc:picChg>
        <pc:picChg chg="mod">
          <ac:chgData name="Henry Mitchell" userId="0c1125e6-0999-4365-8bfd-fb6090c024fe" providerId="ADAL" clId="{737F0D53-4215-49F5-85ED-CDFC6C2A35C6}" dt="2025-04-01T23:06:02.544" v="1592" actId="1036"/>
          <ac:picMkLst>
            <pc:docMk/>
            <pc:sldMk cId="2021051903" sldId="279"/>
            <ac:picMk id="21" creationId="{E85C69AB-7512-0CB5-F92D-898F1E291FC4}"/>
          </ac:picMkLst>
        </pc:picChg>
        <pc:picChg chg="mod">
          <ac:chgData name="Henry Mitchell" userId="0c1125e6-0999-4365-8bfd-fb6090c024fe" providerId="ADAL" clId="{737F0D53-4215-49F5-85ED-CDFC6C2A35C6}" dt="2025-04-01T22:09:17.929" v="1318" actId="1076"/>
          <ac:picMkLst>
            <pc:docMk/>
            <pc:sldMk cId="2021051903" sldId="279"/>
            <ac:picMk id="32" creationId="{AD74524D-257D-8EE3-E6BC-56651BE119FA}"/>
          </ac:picMkLst>
        </pc:pic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13" creationId="{D7B3B7EA-7738-3CA6-BB60-6938A1A9BD13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18" creationId="{03FAB3EA-A7DC-C625-B914-BCCCD3EDE68A}"/>
          </ac:cxnSpMkLst>
        </pc:cxnChg>
        <pc:cxnChg chg="add del mod">
          <ac:chgData name="Henry Mitchell" userId="0c1125e6-0999-4365-8bfd-fb6090c024fe" providerId="ADAL" clId="{737F0D53-4215-49F5-85ED-CDFC6C2A35C6}" dt="2025-04-01T23:06:51.572" v="1608" actId="478"/>
          <ac:cxnSpMkLst>
            <pc:docMk/>
            <pc:sldMk cId="2021051903" sldId="279"/>
            <ac:cxnSpMk id="18" creationId="{9EFC2BAB-6EA7-1BDD-A366-2DA31FA179AD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19" creationId="{528E37A6-A6DD-C9FA-5599-1D209A21F39F}"/>
          </ac:cxnSpMkLst>
        </pc:cxnChg>
        <pc:cxnChg chg="add del mod">
          <ac:chgData name="Henry Mitchell" userId="0c1125e6-0999-4365-8bfd-fb6090c024fe" providerId="ADAL" clId="{737F0D53-4215-49F5-85ED-CDFC6C2A35C6}" dt="2025-04-01T23:06:50.739" v="1607" actId="478"/>
          <ac:cxnSpMkLst>
            <pc:docMk/>
            <pc:sldMk cId="2021051903" sldId="279"/>
            <ac:cxnSpMk id="19" creationId="{A7FA5CA8-EC01-A0E3-BAAB-D77D42943CB3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22" creationId="{C0EB1B5C-60F1-3598-AE47-8C6083AA3C33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24" creationId="{B09A6924-565F-4941-0B19-ACCB3675892C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29" creationId="{E0E3F5D4-8231-8A69-AC7E-7B2904D982C6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30" creationId="{8730A525-FC0B-D1D9-50F4-45DC562313BF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34" creationId="{2779FDB2-7B3D-4023-45C4-54876D54569A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35" creationId="{38958831-D8F2-4073-1EA3-09B630439699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36" creationId="{1E71028D-93AB-0FCF-F8AC-257D91BEF72A}"/>
          </ac:cxnSpMkLst>
        </pc:cxnChg>
        <pc:cxnChg chg="add del mod">
          <ac:chgData name="Henry Mitchell" userId="0c1125e6-0999-4365-8bfd-fb6090c024fe" providerId="ADAL" clId="{737F0D53-4215-49F5-85ED-CDFC6C2A35C6}" dt="2025-04-01T18:56:30.115" v="836"/>
          <ac:cxnSpMkLst>
            <pc:docMk/>
            <pc:sldMk cId="2021051903" sldId="279"/>
            <ac:cxnSpMk id="37" creationId="{DC64B9DD-0EB5-6C67-7A63-400A2CB2FC30}"/>
          </ac:cxnSpMkLst>
        </pc:cxnChg>
        <pc:cxnChg chg="add del mod">
          <ac:chgData name="Henry Mitchell" userId="0c1125e6-0999-4365-8bfd-fb6090c024fe" providerId="ADAL" clId="{737F0D53-4215-49F5-85ED-CDFC6C2A35C6}" dt="2025-04-01T18:57:31.892" v="839" actId="478"/>
          <ac:cxnSpMkLst>
            <pc:docMk/>
            <pc:sldMk cId="2021051903" sldId="279"/>
            <ac:cxnSpMk id="38" creationId="{57213DA3-5971-017B-6CA5-1304BEB8F2F9}"/>
          </ac:cxnSpMkLst>
        </pc:cxnChg>
        <pc:cxnChg chg="add del mod">
          <ac:chgData name="Henry Mitchell" userId="0c1125e6-0999-4365-8bfd-fb6090c024fe" providerId="ADAL" clId="{737F0D53-4215-49F5-85ED-CDFC6C2A35C6}" dt="2025-04-01T18:57:33.120" v="841" actId="478"/>
          <ac:cxnSpMkLst>
            <pc:docMk/>
            <pc:sldMk cId="2021051903" sldId="279"/>
            <ac:cxnSpMk id="39" creationId="{2CFB08D9-9ACA-14A1-F329-1A462E96FC24}"/>
          </ac:cxnSpMkLst>
        </pc:cxnChg>
        <pc:cxnChg chg="add del mod">
          <ac:chgData name="Henry Mitchell" userId="0c1125e6-0999-4365-8bfd-fb6090c024fe" providerId="ADAL" clId="{737F0D53-4215-49F5-85ED-CDFC6C2A35C6}" dt="2025-04-01T18:57:32.402" v="840" actId="478"/>
          <ac:cxnSpMkLst>
            <pc:docMk/>
            <pc:sldMk cId="2021051903" sldId="279"/>
            <ac:cxnSpMk id="40" creationId="{33B4DEE4-F406-E73B-2BCA-03FC51118065}"/>
          </ac:cxnSpMkLst>
        </pc:cxnChg>
        <pc:cxnChg chg="add del mod">
          <ac:chgData name="Henry Mitchell" userId="0c1125e6-0999-4365-8bfd-fb6090c024fe" providerId="ADAL" clId="{737F0D53-4215-49F5-85ED-CDFC6C2A35C6}" dt="2025-04-01T18:57:33.730" v="842" actId="478"/>
          <ac:cxnSpMkLst>
            <pc:docMk/>
            <pc:sldMk cId="2021051903" sldId="279"/>
            <ac:cxnSpMk id="41" creationId="{0D25EEB5-1C2A-584E-6067-4DDC0AB32474}"/>
          </ac:cxnSpMkLst>
        </pc:cxnChg>
        <pc:cxnChg chg="add del mod">
          <ac:chgData name="Henry Mitchell" userId="0c1125e6-0999-4365-8bfd-fb6090c024fe" providerId="ADAL" clId="{737F0D53-4215-49F5-85ED-CDFC6C2A35C6}" dt="2025-04-01T22:09:32.160" v="1321" actId="478"/>
          <ac:cxnSpMkLst>
            <pc:docMk/>
            <pc:sldMk cId="2021051903" sldId="279"/>
            <ac:cxnSpMk id="42" creationId="{7F567126-DA04-15B4-E9B3-3AA75F96C572}"/>
          </ac:cxnSpMkLst>
        </pc:cxnChg>
        <pc:cxnChg chg="add del mod">
          <ac:chgData name="Henry Mitchell" userId="0c1125e6-0999-4365-8bfd-fb6090c024fe" providerId="ADAL" clId="{737F0D53-4215-49F5-85ED-CDFC6C2A35C6}" dt="2025-04-01T22:09:33.073" v="1322" actId="478"/>
          <ac:cxnSpMkLst>
            <pc:docMk/>
            <pc:sldMk cId="2021051903" sldId="279"/>
            <ac:cxnSpMk id="43" creationId="{EE766F31-B48B-7A2D-6F32-94B71E41233B}"/>
          </ac:cxnSpMkLst>
        </pc:cxnChg>
        <pc:cxnChg chg="add del mod">
          <ac:chgData name="Henry Mitchell" userId="0c1125e6-0999-4365-8bfd-fb6090c024fe" providerId="ADAL" clId="{737F0D53-4215-49F5-85ED-CDFC6C2A35C6}" dt="2025-04-01T22:09:34.817" v="1323" actId="478"/>
          <ac:cxnSpMkLst>
            <pc:docMk/>
            <pc:sldMk cId="2021051903" sldId="279"/>
            <ac:cxnSpMk id="44" creationId="{E0297860-989B-058C-F93A-C0E8C3AE77D8}"/>
          </ac:cxnSpMkLst>
        </pc:cxnChg>
        <pc:cxnChg chg="add del mod">
          <ac:chgData name="Henry Mitchell" userId="0c1125e6-0999-4365-8bfd-fb6090c024fe" providerId="ADAL" clId="{737F0D53-4215-49F5-85ED-CDFC6C2A35C6}" dt="2025-04-01T22:09:35.727" v="1324" actId="478"/>
          <ac:cxnSpMkLst>
            <pc:docMk/>
            <pc:sldMk cId="2021051903" sldId="279"/>
            <ac:cxnSpMk id="45" creationId="{E08816BC-A11A-14EA-900E-819FB5B0CAA9}"/>
          </ac:cxnSpMkLst>
        </pc:cxnChg>
        <pc:cxnChg chg="add del mod">
          <ac:chgData name="Henry Mitchell" userId="0c1125e6-0999-4365-8bfd-fb6090c024fe" providerId="ADAL" clId="{737F0D53-4215-49F5-85ED-CDFC6C2A35C6}" dt="2025-04-01T22:09:36.782" v="1325" actId="478"/>
          <ac:cxnSpMkLst>
            <pc:docMk/>
            <pc:sldMk cId="2021051903" sldId="279"/>
            <ac:cxnSpMk id="46" creationId="{B4108FAF-4A60-6CE7-0A96-2F612ECCBAE0}"/>
          </ac:cxnSpMkLst>
        </pc:cxnChg>
        <pc:cxnChg chg="add del mod">
          <ac:chgData name="Henry Mitchell" userId="0c1125e6-0999-4365-8bfd-fb6090c024fe" providerId="ADAL" clId="{737F0D53-4215-49F5-85ED-CDFC6C2A35C6}" dt="2025-04-01T22:09:37.978" v="1326" actId="478"/>
          <ac:cxnSpMkLst>
            <pc:docMk/>
            <pc:sldMk cId="2021051903" sldId="279"/>
            <ac:cxnSpMk id="47" creationId="{750FA653-EB84-A951-4C09-697B5FEC4CD0}"/>
          </ac:cxnSpMkLst>
        </pc:cxnChg>
        <pc:cxnChg chg="add del mod">
          <ac:chgData name="Henry Mitchell" userId="0c1125e6-0999-4365-8bfd-fb6090c024fe" providerId="ADAL" clId="{737F0D53-4215-49F5-85ED-CDFC6C2A35C6}" dt="2025-04-01T18:58:03.402" v="850" actId="478"/>
          <ac:cxnSpMkLst>
            <pc:docMk/>
            <pc:sldMk cId="2021051903" sldId="279"/>
            <ac:cxnSpMk id="48" creationId="{47C6E42D-C0A6-0A4F-AA51-71FDC7D03357}"/>
          </ac:cxnSpMkLst>
        </pc:cxnChg>
        <pc:cxnChg chg="add del mod">
          <ac:chgData name="Henry Mitchell" userId="0c1125e6-0999-4365-8bfd-fb6090c024fe" providerId="ADAL" clId="{737F0D53-4215-49F5-85ED-CDFC6C2A35C6}" dt="2025-04-01T18:58:04.121" v="851" actId="478"/>
          <ac:cxnSpMkLst>
            <pc:docMk/>
            <pc:sldMk cId="2021051903" sldId="279"/>
            <ac:cxnSpMk id="49" creationId="{0227D672-AA16-1746-E9C0-60B16FFF6C95}"/>
          </ac:cxnSpMkLst>
        </pc:cxnChg>
        <pc:cxnChg chg="add del mod">
          <ac:chgData name="Henry Mitchell" userId="0c1125e6-0999-4365-8bfd-fb6090c024fe" providerId="ADAL" clId="{737F0D53-4215-49F5-85ED-CDFC6C2A35C6}" dt="2025-04-01T22:09:31.593" v="1320" actId="478"/>
          <ac:cxnSpMkLst>
            <pc:docMk/>
            <pc:sldMk cId="2021051903" sldId="279"/>
            <ac:cxnSpMk id="50" creationId="{FE335D04-04EC-A471-EFA1-E01D878956F1}"/>
          </ac:cxnSpMkLst>
        </pc:cxnChg>
        <pc:cxnChg chg="add del mod">
          <ac:chgData name="Henry Mitchell" userId="0c1125e6-0999-4365-8bfd-fb6090c024fe" providerId="ADAL" clId="{737F0D53-4215-49F5-85ED-CDFC6C2A35C6}" dt="2025-04-01T22:09:29.937" v="1319" actId="478"/>
          <ac:cxnSpMkLst>
            <pc:docMk/>
            <pc:sldMk cId="2021051903" sldId="279"/>
            <ac:cxnSpMk id="51" creationId="{B5BA5E12-9351-0055-7AF6-C8C25EE90DF5}"/>
          </ac:cxnSpMkLst>
        </pc:cxnChg>
        <pc:cxnChg chg="add del mod">
          <ac:chgData name="Henry Mitchell" userId="0c1125e6-0999-4365-8bfd-fb6090c024fe" providerId="ADAL" clId="{737F0D53-4215-49F5-85ED-CDFC6C2A35C6}" dt="2025-04-01T22:09:39.801" v="1327" actId="478"/>
          <ac:cxnSpMkLst>
            <pc:docMk/>
            <pc:sldMk cId="2021051903" sldId="279"/>
            <ac:cxnSpMk id="52" creationId="{5880D153-D094-BFC5-5905-118DF638F90B}"/>
          </ac:cxnSpMkLst>
        </pc:cxnChg>
        <pc:cxnChg chg="add del mod">
          <ac:chgData name="Henry Mitchell" userId="0c1125e6-0999-4365-8bfd-fb6090c024fe" providerId="ADAL" clId="{737F0D53-4215-49F5-85ED-CDFC6C2A35C6}" dt="2025-04-01T22:09:40.666" v="1328" actId="478"/>
          <ac:cxnSpMkLst>
            <pc:docMk/>
            <pc:sldMk cId="2021051903" sldId="279"/>
            <ac:cxnSpMk id="53" creationId="{6728DA8F-E4A6-82AB-CCEE-02062347E463}"/>
          </ac:cxnSpMkLst>
        </pc:cxnChg>
      </pc:sldChg>
    </pc:docChg>
  </pc:docChgLst>
  <pc:docChgLst>
    <pc:chgData name="Henry Mitchell" userId="S::henry_mitchell@jpf.go.jp::0c1125e6-0999-4365-8bfd-fb6090c024fe" providerId="AD" clId="Web-{C08BA54F-2AD1-E7AC-CD70-3CE3A432BB3A}"/>
    <pc:docChg chg="modSld">
      <pc:chgData name="Henry Mitchell" userId="S::henry_mitchell@jpf.go.jp::0c1125e6-0999-4365-8bfd-fb6090c024fe" providerId="AD" clId="Web-{C08BA54F-2AD1-E7AC-CD70-3CE3A432BB3A}" dt="2025-03-31T18:57:13.214" v="3"/>
      <pc:docMkLst>
        <pc:docMk/>
      </pc:docMkLst>
      <pc:sldChg chg="delSp modSp">
        <pc:chgData name="Henry Mitchell" userId="S::henry_mitchell@jpf.go.jp::0c1125e6-0999-4365-8bfd-fb6090c024fe" providerId="AD" clId="Web-{C08BA54F-2AD1-E7AC-CD70-3CE3A432BB3A}" dt="2025-03-31T18:57:13.214" v="3"/>
        <pc:sldMkLst>
          <pc:docMk/>
          <pc:sldMk cId="792402232" sldId="266"/>
        </pc:sldMkLst>
        <pc:spChg chg="mod">
          <ac:chgData name="Henry Mitchell" userId="S::henry_mitchell@jpf.go.jp::0c1125e6-0999-4365-8bfd-fb6090c024fe" providerId="AD" clId="Web-{C08BA54F-2AD1-E7AC-CD70-3CE3A432BB3A}" dt="2025-03-31T18:48:53.984" v="1" actId="20577"/>
          <ac:spMkLst>
            <pc:docMk/>
            <pc:sldMk cId="792402232" sldId="266"/>
            <ac:spMk id="8" creationId="{2F02B3D9-8965-3589-D36D-B8CC49ECF65D}"/>
          </ac:spMkLst>
        </pc:spChg>
        <pc:spChg chg="del">
          <ac:chgData name="Henry Mitchell" userId="S::henry_mitchell@jpf.go.jp::0c1125e6-0999-4365-8bfd-fb6090c024fe" providerId="AD" clId="Web-{C08BA54F-2AD1-E7AC-CD70-3CE3A432BB3A}" dt="2025-03-31T18:57:11.573" v="2"/>
          <ac:spMkLst>
            <pc:docMk/>
            <pc:sldMk cId="792402232" sldId="266"/>
            <ac:spMk id="27" creationId="{B519AA96-E5B6-65B6-D9DE-BEED206F1FF5}"/>
          </ac:spMkLst>
        </pc:spChg>
        <pc:picChg chg="del">
          <ac:chgData name="Henry Mitchell" userId="S::henry_mitchell@jpf.go.jp::0c1125e6-0999-4365-8bfd-fb6090c024fe" providerId="AD" clId="Web-{C08BA54F-2AD1-E7AC-CD70-3CE3A432BB3A}" dt="2025-03-31T18:57:13.214" v="3"/>
          <ac:picMkLst>
            <pc:docMk/>
            <pc:sldMk cId="792402232" sldId="266"/>
            <ac:picMk id="21" creationId="{1B310D1A-132C-3076-92C1-698921BC474E}"/>
          </ac:picMkLst>
        </pc:picChg>
      </pc:sldChg>
    </pc:docChg>
  </pc:docChgLst>
  <pc:docChgLst>
    <pc:chgData name="竹原　遼" userId="e508a578-040f-466d-84f3-815db5370a5f" providerId="ADAL" clId="{B2D2EB0B-CA2B-457A-BB6E-73CA6E05B57E}"/>
    <pc:docChg chg="undo custSel modSld sldOrd">
      <pc:chgData name="竹原　遼" userId="e508a578-040f-466d-84f3-815db5370a5f" providerId="ADAL" clId="{B2D2EB0B-CA2B-457A-BB6E-73CA6E05B57E}" dt="2025-04-01T00:49:46.006" v="3"/>
      <pc:docMkLst>
        <pc:docMk/>
      </pc:docMkLst>
      <pc:sldChg chg="ord">
        <pc:chgData name="竹原　遼" userId="e508a578-040f-466d-84f3-815db5370a5f" providerId="ADAL" clId="{B2D2EB0B-CA2B-457A-BB6E-73CA6E05B57E}" dt="2025-04-01T00:49:46.006" v="3"/>
        <pc:sldMkLst>
          <pc:docMk/>
          <pc:sldMk cId="2565392993" sldId="270"/>
        </pc:sldMkLst>
      </pc:sldChg>
      <pc:sldChg chg="modSp mod">
        <pc:chgData name="竹原　遼" userId="e508a578-040f-466d-84f3-815db5370a5f" providerId="ADAL" clId="{B2D2EB0B-CA2B-457A-BB6E-73CA6E05B57E}" dt="2025-03-31T18:38:41.226" v="1" actId="1076"/>
        <pc:sldMkLst>
          <pc:docMk/>
          <pc:sldMk cId="3533905914" sldId="276"/>
        </pc:sldMkLst>
        <pc:picChg chg="mod">
          <ac:chgData name="竹原　遼" userId="e508a578-040f-466d-84f3-815db5370a5f" providerId="ADAL" clId="{B2D2EB0B-CA2B-457A-BB6E-73CA6E05B57E}" dt="2025-03-31T18:38:41.226" v="1" actId="1076"/>
          <ac:picMkLst>
            <pc:docMk/>
            <pc:sldMk cId="3533905914" sldId="276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en-US"/>
              <a:pPr/>
              <a:t>4/1/2025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en-US"/>
              <a:pPr/>
              <a:t>4/1/2025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7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5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35" tIns="50917" rIns="101835" bIns="509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35" tIns="50917" rIns="101835" bIns="509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834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0" indent="-381880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36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0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283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3506788" y="1554258"/>
            <a:ext cx="2915681" cy="1817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600" b="1">
                <a:solidFill>
                  <a:prstClr val="white"/>
                </a:solidFill>
                <a:latin typeface="Lato" panose="020F0502020204030203" pitchFamily="34" charset="0"/>
              </a:rPr>
              <a:t>Teacher Profile: YOUR NAME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>
                <a:solidFill>
                  <a:prstClr val="white"/>
                </a:solidFill>
                <a:latin typeface="Lato" panose="020F0502020204030203" pitchFamily="34" charset="0"/>
              </a:rPr>
              <a:t>www.jflalc.org/brochure.html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923" y="398741"/>
            <a:ext cx="2916546" cy="892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Lato" panose="020F0502020204030203" pitchFamily="34" charset="0"/>
              </a:rPr>
              <a:t>Your School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</a:rPr>
              <a:t>Your Department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505923" y="3552825"/>
            <a:ext cx="2915681" cy="24358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Other Details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……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Program highlights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Classes available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Annual events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AP Exam pass rate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WHATEVER YOU LIKE!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0185" y="2001389"/>
            <a:ext cx="194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This brochure is </a:t>
            </a:r>
            <a:r>
              <a:rPr lang="en-US" sz="1400" b="1" i="1">
                <a:solidFill>
                  <a:prstClr val="white"/>
                </a:solidFill>
                <a:latin typeface="Lato" panose="020F0502020204030203" pitchFamily="34" charset="0"/>
              </a:rPr>
              <a:t>free</a:t>
            </a:r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 and </a:t>
            </a:r>
            <a:r>
              <a:rPr lang="en-US" sz="1400" b="1" i="1">
                <a:solidFill>
                  <a:prstClr val="white"/>
                </a:solidFill>
                <a:latin typeface="Lato" panose="020F0502020204030203" pitchFamily="34" charset="0"/>
              </a:rPr>
              <a:t>customizable</a:t>
            </a:r>
            <a:r>
              <a:rPr lang="en-US" sz="1400" b="1">
                <a:solidFill>
                  <a:prstClr val="white"/>
                </a:solidFill>
                <a:latin typeface="Lato" panose="020F0502020204030203" pitchFamily="34" charset="0"/>
              </a:rPr>
              <a:t>.</a:t>
            </a:r>
          </a:p>
          <a:p>
            <a:pPr lvl="0"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Available for download at: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4217804"/>
            <a:ext cx="2986793" cy="326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141" y="2001389"/>
            <a:ext cx="90447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YOUR </a:t>
            </a:r>
          </a:p>
          <a:p>
            <a:pPr algn="ctr"/>
            <a:r>
              <a:rPr lang="en-US"/>
              <a:t>PHOTO </a:t>
            </a:r>
          </a:p>
          <a:p>
            <a:pPr algn="ctr"/>
            <a:r>
              <a:rPr lang="en-US"/>
              <a:t>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398741"/>
            <a:ext cx="2975290" cy="3679964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BF65729B-18F9-E3EE-88AF-4F4FECF93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37" y="6897640"/>
            <a:ext cx="2438488" cy="606655"/>
          </a:xfrm>
          <a:prstGeom prst="rect">
            <a:avLst/>
          </a:prstGeom>
        </p:spPr>
      </p:pic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E9EFDAA-285A-CC06-11F3-031A33835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5" y="6076653"/>
            <a:ext cx="927666" cy="9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486747" y="228600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60029" y="228601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2A68B-F9A1-B255-FEF3-3BA650296A1A}"/>
              </a:ext>
            </a:extLst>
          </p:cNvPr>
          <p:cNvGrpSpPr/>
          <p:nvPr/>
        </p:nvGrpSpPr>
        <p:grpSpPr>
          <a:xfrm>
            <a:off x="176238" y="144811"/>
            <a:ext cx="1412400" cy="521882"/>
            <a:chOff x="176238" y="144811"/>
            <a:chExt cx="1412400" cy="521882"/>
          </a:xfrm>
        </p:grpSpPr>
        <p:sp>
          <p:nvSpPr>
            <p:cNvPr id="14" name="Rectangle 13"/>
            <p:cNvSpPr/>
            <p:nvPr/>
          </p:nvSpPr>
          <p:spPr>
            <a:xfrm>
              <a:off x="176238" y="144811"/>
              <a:ext cx="1412400" cy="521882"/>
            </a:xfrm>
            <a:prstGeom prst="rect">
              <a:avLst/>
            </a:prstGeom>
            <a:solidFill>
              <a:srgbClr val="788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348" y="211189"/>
              <a:ext cx="1192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Lato" panose="020F0502020204030203" pitchFamily="34" charset="0"/>
                </a:rPr>
                <a:t>CAREER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707" y="666693"/>
            <a:ext cx="22397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Learning Japanese gives you more </a:t>
            </a:r>
          </a:p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options in the job market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8386" y="242888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7"/>
          <a:stretch/>
        </p:blipFill>
        <p:spPr>
          <a:xfrm>
            <a:off x="319352" y="5523828"/>
            <a:ext cx="2639797" cy="1364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1"/>
          <a:stretch/>
        </p:blipFill>
        <p:spPr>
          <a:xfrm>
            <a:off x="12357" y="1111586"/>
            <a:ext cx="3286029" cy="1355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6"/>
          <a:stretch/>
        </p:blipFill>
        <p:spPr>
          <a:xfrm>
            <a:off x="3400166" y="5531707"/>
            <a:ext cx="3042168" cy="1365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5"/>
          <a:stretch/>
        </p:blipFill>
        <p:spPr>
          <a:xfrm>
            <a:off x="3657119" y="1113704"/>
            <a:ext cx="2804403" cy="13645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6ABBDF-02E8-5074-EEF9-E4F0631FE8D2}"/>
              </a:ext>
            </a:extLst>
          </p:cNvPr>
          <p:cNvSpPr txBox="1"/>
          <p:nvPr/>
        </p:nvSpPr>
        <p:spPr>
          <a:xfrm>
            <a:off x="3607752" y="2462900"/>
            <a:ext cx="280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is designated by the U.S. Department of State as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one of </a:t>
            </a:r>
            <a:b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Critical Languages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essential to the United States’ security and prosperity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0125C-1636-0221-DBFE-0B1C81D17E45}"/>
              </a:ext>
            </a:extLst>
          </p:cNvPr>
          <p:cNvSpPr txBox="1"/>
          <p:nvPr/>
        </p:nvSpPr>
        <p:spPr>
          <a:xfrm>
            <a:off x="95178" y="6896047"/>
            <a:ext cx="306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 is the world’s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</a:t>
            </a:r>
            <a:r>
              <a:rPr lang="en-US" sz="1200" i="1" baseline="3000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rd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largest economy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with GDP of $4.2 Trillion </a:t>
            </a:r>
            <a:r>
              <a:rPr lang="en-US" sz="120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2023)</a:t>
            </a:r>
            <a:endParaRPr lang="en-US" sz="1200" i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ADB54-2BF2-04D9-01DC-BCF8E41838C3}"/>
              </a:ext>
            </a:extLst>
          </p:cNvPr>
          <p:cNvSpPr txBox="1"/>
          <p:nvPr/>
        </p:nvSpPr>
        <p:spPr>
          <a:xfrm>
            <a:off x="3689672" y="4726403"/>
            <a:ext cx="26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is America’s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4</a:t>
            </a:r>
            <a:r>
              <a:rPr lang="en-US" sz="1200" i="1" baseline="3000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largest trading partner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with bilateral trade over $200 billion (2024)</a:t>
            </a:r>
            <a:endParaRPr lang="en-US" sz="1200" i="1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28D1B0-5C9F-175B-3CA1-380007850684}"/>
              </a:ext>
            </a:extLst>
          </p:cNvPr>
          <p:cNvSpPr txBox="1"/>
          <p:nvPr/>
        </p:nvSpPr>
        <p:spPr>
          <a:xfrm>
            <a:off x="34911" y="2467817"/>
            <a:ext cx="317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companies are responsible for creating nearly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 million American jobs 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(2024)</a:t>
            </a:r>
            <a:endParaRPr lang="en-US" sz="120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04BF7-DD15-DEB9-0534-5E1589814F81}"/>
              </a:ext>
            </a:extLst>
          </p:cNvPr>
          <p:cNvSpPr txBox="1"/>
          <p:nvPr/>
        </p:nvSpPr>
        <p:spPr>
          <a:xfrm>
            <a:off x="3511709" y="6883180"/>
            <a:ext cx="288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Language learners are comfortable with other cultures –</a:t>
            </a:r>
            <a:r>
              <a:rPr lang="ja-JP" alt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</a:t>
            </a:r>
            <a:r>
              <a:rPr lang="ja-JP" alt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sought-after</a:t>
            </a:r>
            <a:r>
              <a:rPr lang="ja-JP" alt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21</a:t>
            </a:r>
            <a:r>
              <a:rPr lang="en-US" altLang="ja-JP" sz="1200" i="1" baseline="30000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</a:t>
            </a:r>
            <a:r>
              <a:rPr lang="en-US" altLang="ja-JP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century skill</a:t>
            </a:r>
            <a:r>
              <a:rPr lang="en-US" altLang="ja-JP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in today’s global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B3D9-8965-3589-D36D-B8CC49ECF65D}"/>
              </a:ext>
            </a:extLst>
          </p:cNvPr>
          <p:cNvSpPr txBox="1"/>
          <p:nvPr/>
        </p:nvSpPr>
        <p:spPr>
          <a:xfrm>
            <a:off x="500219" y="4707275"/>
            <a:ext cx="22356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/>
                <a:ea typeface="Yu Mincho"/>
                <a:cs typeface="Arial"/>
              </a:rPr>
              <a:t>Japan is the </a:t>
            </a:r>
            <a:r>
              <a:rPr lang="en-US" sz="1200" i="1">
                <a:solidFill>
                  <a:schemeClr val="accent2"/>
                </a:solidFill>
                <a:effectLst/>
                <a:latin typeface="Aptos"/>
                <a:ea typeface="Yu Mincho"/>
                <a:cs typeface="Arial"/>
              </a:rPr>
              <a:t>top provider of foreign direct investment</a:t>
            </a:r>
            <a:r>
              <a:rPr lang="en-US" sz="1200">
                <a:solidFill>
                  <a:schemeClr val="tx2"/>
                </a:solidFill>
                <a:effectLst/>
                <a:latin typeface="Aptos"/>
                <a:ea typeface="Yu Mincho"/>
                <a:cs typeface="Arial"/>
              </a:rPr>
              <a:t> in the United States (2023)</a:t>
            </a:r>
            <a:endParaRPr lang="en-US" sz="1200">
              <a:solidFill>
                <a:schemeClr val="tx2"/>
              </a:solidFill>
              <a:latin typeface="Aptos"/>
              <a:ea typeface="Yu Mincho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60C62-B10C-1B55-4883-A87E1AD017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>
          <a:xfrm>
            <a:off x="212111" y="3364469"/>
            <a:ext cx="2883658" cy="1342806"/>
          </a:xfrm>
          <a:prstGeom prst="rect">
            <a:avLst/>
          </a:prstGeom>
        </p:spPr>
      </p:pic>
      <p:pic>
        <p:nvPicPr>
          <p:cNvPr id="17" name="Picture 16" descr="A globe with arrows pointing to the world&#10;&#10;Description automatically generated">
            <a:extLst>
              <a:ext uri="{FF2B5EF4-FFF2-40B4-BE49-F238E27FC236}">
                <a16:creationId xmlns:a16="http://schemas.microsoft.com/office/drawing/2014/main" id="{B4E06D43-6E36-4E45-1AED-5F284A2C80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>
          <a:xfrm>
            <a:off x="3995824" y="3364469"/>
            <a:ext cx="1924546" cy="13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0D2DF6B-C5AB-4085-EFFA-F1538724D273}"/>
              </a:ext>
            </a:extLst>
          </p:cNvPr>
          <p:cNvGrpSpPr/>
          <p:nvPr/>
        </p:nvGrpSpPr>
        <p:grpSpPr>
          <a:xfrm>
            <a:off x="78707" y="144811"/>
            <a:ext cx="2218877" cy="937380"/>
            <a:chOff x="78707" y="144811"/>
            <a:chExt cx="2218877" cy="9373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15BECC-92D6-3817-8836-33DE6A63577D}"/>
                </a:ext>
              </a:extLst>
            </p:cNvPr>
            <p:cNvGrpSpPr/>
            <p:nvPr/>
          </p:nvGrpSpPr>
          <p:grpSpPr>
            <a:xfrm>
              <a:off x="176238" y="144811"/>
              <a:ext cx="1477327" cy="521882"/>
              <a:chOff x="176238" y="144811"/>
              <a:chExt cx="1477327" cy="52188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6238" y="144811"/>
                <a:ext cx="1412400" cy="521882"/>
              </a:xfrm>
              <a:prstGeom prst="rect">
                <a:avLst/>
              </a:prstGeom>
              <a:solidFill>
                <a:srgbClr val="7883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042" y="251863"/>
                <a:ext cx="1423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Lato" panose="020F0502020204030203" pitchFamily="34" charset="0"/>
                  </a:rPr>
                  <a:t>INNOVATION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707" y="666693"/>
              <a:ext cx="221887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Learning Japanese gets you direct </a:t>
              </a:r>
            </a:p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access to cutting-edge technology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3"/>
          <a:stretch/>
        </p:blipFill>
        <p:spPr>
          <a:xfrm>
            <a:off x="-209014" y="1060677"/>
            <a:ext cx="3389670" cy="1420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6"/>
          <a:stretch/>
        </p:blipFill>
        <p:spPr>
          <a:xfrm>
            <a:off x="7020660" y="1105499"/>
            <a:ext cx="2395936" cy="1395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7"/>
          <a:stretch/>
        </p:blipFill>
        <p:spPr>
          <a:xfrm>
            <a:off x="-32005" y="5502500"/>
            <a:ext cx="2999492" cy="14207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8"/>
          <a:stretch/>
        </p:blipFill>
        <p:spPr>
          <a:xfrm>
            <a:off x="3733392" y="1081522"/>
            <a:ext cx="2444708" cy="1439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DA11A-4E6C-C892-4A91-3811BC6072B9}"/>
              </a:ext>
            </a:extLst>
          </p:cNvPr>
          <p:cNvSpPr txBox="1"/>
          <p:nvPr/>
        </p:nvSpPr>
        <p:spPr>
          <a:xfrm>
            <a:off x="6911052" y="2452662"/>
            <a:ext cx="270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inventors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created emojis, Nintendo, PlayStation, karaoke, and even instant ramen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9DDBB-494A-CC23-F4FA-1B3CA22E514B}"/>
              </a:ext>
            </a:extLst>
          </p:cNvPr>
          <p:cNvSpPr txBox="1"/>
          <p:nvPr/>
        </p:nvSpPr>
        <p:spPr>
          <a:xfrm>
            <a:off x="3407599" y="6887874"/>
            <a:ext cx="309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companies commit to innovation</a:t>
            </a:r>
            <a:r>
              <a:rPr lang="en-US" sz="120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their annual R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&amp;D expenditures in the U.S. reached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 record $12 billion 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(2021)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CBA13-E190-2320-8758-58445FFBFA8F}"/>
              </a:ext>
            </a:extLst>
          </p:cNvPr>
          <p:cNvSpPr txBox="1"/>
          <p:nvPr/>
        </p:nvSpPr>
        <p:spPr>
          <a:xfrm>
            <a:off x="114503" y="2463798"/>
            <a:ext cx="28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 is the world’s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number one industrial robot manufacturer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– delivering 45% of the global supply (2022)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BBBD0F-9C76-5494-4A96-2C9DBE243DDE}"/>
              </a:ext>
            </a:extLst>
          </p:cNvPr>
          <p:cNvSpPr txBox="1"/>
          <p:nvPr/>
        </p:nvSpPr>
        <p:spPr>
          <a:xfrm>
            <a:off x="3627888" y="4747779"/>
            <a:ext cx="270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bullet train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developed in Japan travels up to 200 mph – and it’s almost always on time!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4"/>
          <a:stretch/>
        </p:blipFill>
        <p:spPr>
          <a:xfrm>
            <a:off x="3602641" y="3283700"/>
            <a:ext cx="2686512" cy="14392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75C59C-42F6-7F94-B7C1-D896554ED7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2"/>
          <a:stretch/>
        </p:blipFill>
        <p:spPr>
          <a:xfrm>
            <a:off x="3637214" y="4705467"/>
            <a:ext cx="2651990" cy="150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044C1DF-F5D5-9460-9C50-AF4B47F390B5}"/>
              </a:ext>
            </a:extLst>
          </p:cNvPr>
          <p:cNvSpPr txBox="1"/>
          <p:nvPr/>
        </p:nvSpPr>
        <p:spPr>
          <a:xfrm>
            <a:off x="3555936" y="2459784"/>
            <a:ext cx="27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 has produced 20 Nobel science  laureates,  ranking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</a:t>
            </a:r>
            <a:r>
              <a:rPr lang="en-US" sz="1200" i="1" baseline="300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place in the world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(2024)</a:t>
            </a:r>
            <a:endParaRPr lang="en-US" altLang="ja-JP" sz="1200" i="1" dirty="0">
              <a:solidFill>
                <a:schemeClr val="accent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2D55CC-7219-D6A9-68BF-FF15499A7990}"/>
              </a:ext>
            </a:extLst>
          </p:cNvPr>
          <p:cNvSpPr txBox="1"/>
          <p:nvPr/>
        </p:nvSpPr>
        <p:spPr>
          <a:xfrm>
            <a:off x="100828" y="6886458"/>
            <a:ext cx="2999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Toyota, Honda, Nissan and other well-known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car companies have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more than a third of America’s automobile market share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(2024)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002D8-EE1C-1034-2AF1-0F0D352C3AC5}"/>
              </a:ext>
            </a:extLst>
          </p:cNvPr>
          <p:cNvSpPr txBox="1"/>
          <p:nvPr/>
        </p:nvSpPr>
        <p:spPr>
          <a:xfrm>
            <a:off x="206588" y="4693870"/>
            <a:ext cx="27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​The U.S. and Japan have reinforced their partnership in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space exploration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through agreements facilitating collaboration on lunar missions (2024)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7" name="Picture 16" descr="A light bulb and money bag&#10;&#10;Description automatically generated">
            <a:extLst>
              <a:ext uri="{FF2B5EF4-FFF2-40B4-BE49-F238E27FC236}">
                <a16:creationId xmlns:a16="http://schemas.microsoft.com/office/drawing/2014/main" id="{64D22A28-E7F0-D867-CA36-D0A0AF4F97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/>
        </p:blipFill>
        <p:spPr>
          <a:xfrm>
            <a:off x="4247973" y="5491865"/>
            <a:ext cx="1416622" cy="1448356"/>
          </a:xfrm>
          <a:prstGeom prst="rect">
            <a:avLst/>
          </a:prstGeom>
        </p:spPr>
      </p:pic>
      <p:pic>
        <p:nvPicPr>
          <p:cNvPr id="28" name="Picture 27" descr="A rocket in the sky&#10;&#10;Description automatically generated">
            <a:extLst>
              <a:ext uri="{FF2B5EF4-FFF2-40B4-BE49-F238E27FC236}">
                <a16:creationId xmlns:a16="http://schemas.microsoft.com/office/drawing/2014/main" id="{B0A32954-948D-2BE0-858B-39399A6845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0"/>
          <a:stretch/>
        </p:blipFill>
        <p:spPr>
          <a:xfrm>
            <a:off x="894024" y="3300279"/>
            <a:ext cx="1389228" cy="14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9983460-AE84-BB25-4171-E26C3FB65C72}"/>
              </a:ext>
            </a:extLst>
          </p:cNvPr>
          <p:cNvGrpSpPr/>
          <p:nvPr/>
        </p:nvGrpSpPr>
        <p:grpSpPr>
          <a:xfrm>
            <a:off x="91064" y="144811"/>
            <a:ext cx="2465740" cy="937380"/>
            <a:chOff x="91064" y="144811"/>
            <a:chExt cx="2465740" cy="9373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D451A9-9DAC-E74E-558F-B01CF10F89EA}"/>
                </a:ext>
              </a:extLst>
            </p:cNvPr>
            <p:cNvGrpSpPr/>
            <p:nvPr/>
          </p:nvGrpSpPr>
          <p:grpSpPr>
            <a:xfrm>
              <a:off x="176238" y="144811"/>
              <a:ext cx="1538262" cy="521882"/>
              <a:chOff x="176238" y="144811"/>
              <a:chExt cx="1538262" cy="52188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6238" y="144811"/>
                <a:ext cx="1412400" cy="521882"/>
              </a:xfrm>
              <a:prstGeom prst="rect">
                <a:avLst/>
              </a:prstGeom>
              <a:solidFill>
                <a:srgbClr val="7883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042" y="221086"/>
                <a:ext cx="148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Lato" panose="020F0502020204030203" pitchFamily="34" charset="0"/>
                  </a:rPr>
                  <a:t>LIFESTYLE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1064" y="666693"/>
              <a:ext cx="246574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Learning Japanese exposes you to fun </a:t>
              </a:r>
            </a:p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and thoughtful ways to live life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1"/>
          <a:stretch/>
        </p:blipFill>
        <p:spPr>
          <a:xfrm>
            <a:off x="-37907" y="5612461"/>
            <a:ext cx="3316511" cy="1402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6"/>
          <a:stretch/>
        </p:blipFill>
        <p:spPr>
          <a:xfrm>
            <a:off x="3434829" y="3532691"/>
            <a:ext cx="3115325" cy="14281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2"/>
          <a:stretch/>
        </p:blipFill>
        <p:spPr>
          <a:xfrm>
            <a:off x="-50264" y="3522060"/>
            <a:ext cx="3273836" cy="1428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28D8CC-72AE-40D6-3773-8E754D409E6F}"/>
              </a:ext>
            </a:extLst>
          </p:cNvPr>
          <p:cNvSpPr txBox="1"/>
          <p:nvPr/>
        </p:nvSpPr>
        <p:spPr>
          <a:xfrm>
            <a:off x="3488060" y="4953254"/>
            <a:ext cx="296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Nobel laureate Wangari Maathai used the phrase </a:t>
            </a:r>
            <a:r>
              <a:rPr lang="en-US" sz="120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“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Mottai nai</a:t>
            </a:r>
            <a:r>
              <a:rPr lang="en-US" sz="120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” 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(Such a wast</a:t>
            </a:r>
            <a:r>
              <a:rPr lang="en-US" sz="120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e!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as a slogan for environmental conservation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462BD-683E-8AE7-7B95-77E830329866}"/>
              </a:ext>
            </a:extLst>
          </p:cNvPr>
          <p:cNvSpPr txBox="1"/>
          <p:nvPr/>
        </p:nvSpPr>
        <p:spPr>
          <a:xfrm>
            <a:off x="54434" y="4953254"/>
            <a:ext cx="30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recycles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over 80% of its paper and plastic waste; you’ll always see three or four different kinds of trash cans there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DE3CD-E1D4-4EC3-F3EC-49EF9573341B}"/>
              </a:ext>
            </a:extLst>
          </p:cNvPr>
          <p:cNvSpPr txBox="1"/>
          <p:nvPr/>
        </p:nvSpPr>
        <p:spPr>
          <a:xfrm>
            <a:off x="3512123" y="2579918"/>
            <a:ext cx="305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Japan's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public transportation system 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is known for its extensive coverage, facilitating convenient and affordable travel across the country throughout urban and rural areas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A6A2C-BB40-3792-25E7-0CE652B3811A}"/>
              </a:ext>
            </a:extLst>
          </p:cNvPr>
          <p:cNvSpPr txBox="1"/>
          <p:nvPr/>
        </p:nvSpPr>
        <p:spPr>
          <a:xfrm>
            <a:off x="43281" y="2561664"/>
            <a:ext cx="324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philosophical concept of </a:t>
            </a:r>
            <a:r>
              <a:rPr lang="en-US" sz="12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“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ikigai</a:t>
            </a:r>
            <a:r>
              <a:rPr lang="en-US" sz="12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”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helps us understand what to do in life, it has been widely introduced through the book 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Ikigai: The Japanese Secret to a Long and Happy Life</a:t>
            </a:r>
            <a:endParaRPr lang="en-US" altLang="ja-JP" sz="1200" dirty="0">
              <a:solidFill>
                <a:schemeClr val="accent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30D313-D7D3-8204-4C5F-A54421CFF902}"/>
              </a:ext>
            </a:extLst>
          </p:cNvPr>
          <p:cNvSpPr txBox="1"/>
          <p:nvPr/>
        </p:nvSpPr>
        <p:spPr>
          <a:xfrm>
            <a:off x="186621" y="7036999"/>
            <a:ext cx="284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children are taught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responsibility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for their space – students routinely clean up their school</a:t>
            </a:r>
            <a:endParaRPr lang="en-US" altLang="ja-JP" sz="120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55ECF2-648B-2014-69F7-032902839A0D}"/>
              </a:ext>
            </a:extLst>
          </p:cNvPr>
          <p:cNvSpPr txBox="1"/>
          <p:nvPr/>
        </p:nvSpPr>
        <p:spPr>
          <a:xfrm>
            <a:off x="6773239" y="2595806"/>
            <a:ext cx="31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Community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festivals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celebrate seasonal changes such as spring cherry blossom picnics and fall leaf viewing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F27484-BDC9-216B-676B-8FEA9E283DB8}"/>
              </a:ext>
            </a:extLst>
          </p:cNvPr>
          <p:cNvGrpSpPr/>
          <p:nvPr/>
        </p:nvGrpSpPr>
        <p:grpSpPr>
          <a:xfrm>
            <a:off x="6711763" y="1114736"/>
            <a:ext cx="3275960" cy="1573620"/>
            <a:chOff x="3313363" y="433676"/>
            <a:chExt cx="3275960" cy="15736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63"/>
            <a:stretch/>
          </p:blipFill>
          <p:spPr>
            <a:xfrm>
              <a:off x="3327680" y="1862291"/>
              <a:ext cx="3261643" cy="1450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A447C15-2935-9A89-E17A-C04513C3B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65"/>
            <a:stretch/>
          </p:blipFill>
          <p:spPr>
            <a:xfrm>
              <a:off x="3313363" y="433676"/>
              <a:ext cx="3261643" cy="139782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95192C4-342C-9696-44A2-E48013747766}"/>
              </a:ext>
            </a:extLst>
          </p:cNvPr>
          <p:cNvSpPr txBox="1"/>
          <p:nvPr/>
        </p:nvSpPr>
        <p:spPr>
          <a:xfrm>
            <a:off x="3400122" y="7101902"/>
            <a:ext cx="318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Customer service is based on </a:t>
            </a:r>
            <a:r>
              <a:rPr lang="en-US" sz="1200" i="1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omotenashi</a:t>
            </a:r>
            <a:r>
              <a:rPr lang="en-US" sz="12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hospitality</a:t>
            </a:r>
            <a:r>
              <a:rPr lang="en-US" sz="12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– and yet the customer is never expected to tip for good service</a:t>
            </a:r>
            <a:endParaRPr lang="en-US" altLang="ja-JP" sz="1200" dirty="0">
              <a:solidFill>
                <a:schemeClr val="tx2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D9818B-9B1D-3FAA-A43F-88D5BF69BA73}"/>
              </a:ext>
            </a:extLst>
          </p:cNvPr>
          <p:cNvGrpSpPr/>
          <p:nvPr/>
        </p:nvGrpSpPr>
        <p:grpSpPr>
          <a:xfrm>
            <a:off x="3399315" y="5664593"/>
            <a:ext cx="3219331" cy="1548640"/>
            <a:chOff x="3399104" y="5387537"/>
            <a:chExt cx="3219331" cy="15486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36"/>
            <a:stretch/>
          </p:blipFill>
          <p:spPr>
            <a:xfrm>
              <a:off x="3460433" y="6790128"/>
              <a:ext cx="3158002" cy="14604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C5A01A8-A657-D476-2AE2-0CA0B8CDF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60"/>
            <a:stretch/>
          </p:blipFill>
          <p:spPr>
            <a:xfrm>
              <a:off x="3399104" y="5387537"/>
              <a:ext cx="3158002" cy="1402988"/>
            </a:xfrm>
            <a:prstGeom prst="rect">
              <a:avLst/>
            </a:prstGeom>
          </p:spPr>
        </p:pic>
      </p:grpSp>
      <p:pic>
        <p:nvPicPr>
          <p:cNvPr id="34" name="Picture 33" descr="A blue and orange train&#10;&#10;Description automatically generated">
            <a:extLst>
              <a:ext uri="{FF2B5EF4-FFF2-40B4-BE49-F238E27FC236}">
                <a16:creationId xmlns:a16="http://schemas.microsoft.com/office/drawing/2014/main" id="{60EC5B8D-A4CD-8B79-CA32-BA120FDA2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0"/>
          <a:stretch/>
        </p:blipFill>
        <p:spPr>
          <a:xfrm>
            <a:off x="4308564" y="1107020"/>
            <a:ext cx="1419252" cy="1463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6E8F1-F464-0F03-F60C-69CFCC9E9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6"/>
          <a:stretch/>
        </p:blipFill>
        <p:spPr>
          <a:xfrm>
            <a:off x="7191220" y="3529112"/>
            <a:ext cx="2310584" cy="1436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F97361-045D-EC5F-AD46-C893D2002EE8}"/>
              </a:ext>
            </a:extLst>
          </p:cNvPr>
          <p:cNvSpPr txBox="1"/>
          <p:nvPr/>
        </p:nvSpPr>
        <p:spPr>
          <a:xfrm>
            <a:off x="6851626" y="4966130"/>
            <a:ext cx="295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Learning Japanese aids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social awareness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the language’s politeness levels change depending on the social situation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185C34-9807-BF58-405B-76CD3558EFEC}"/>
              </a:ext>
            </a:extLst>
          </p:cNvPr>
          <p:cNvGrpSpPr/>
          <p:nvPr/>
        </p:nvGrpSpPr>
        <p:grpSpPr>
          <a:xfrm>
            <a:off x="891337" y="1123541"/>
            <a:ext cx="1394601" cy="1401349"/>
            <a:chOff x="891337" y="1148941"/>
            <a:chExt cx="1394601" cy="1401349"/>
          </a:xfrm>
        </p:grpSpPr>
        <p:pic>
          <p:nvPicPr>
            <p:cNvPr id="38" name="Picture 3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66D963C-1956-AED0-DBD4-C8D3D50D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08" y="1158260"/>
              <a:ext cx="1392030" cy="139203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E6243DD-C276-61A2-71AE-722DE797BF48}"/>
                </a:ext>
              </a:extLst>
            </p:cNvPr>
            <p:cNvSpPr/>
            <p:nvPr/>
          </p:nvSpPr>
          <p:spPr>
            <a:xfrm>
              <a:off x="891337" y="1148941"/>
              <a:ext cx="1390634" cy="1390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2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93C4F15-BB87-7633-EE78-B0A45DC5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1" y="6892225"/>
            <a:ext cx="622742" cy="1334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3F84A4-C071-361D-0A44-169A2A401AB8}"/>
              </a:ext>
            </a:extLst>
          </p:cNvPr>
          <p:cNvGrpSpPr/>
          <p:nvPr/>
        </p:nvGrpSpPr>
        <p:grpSpPr>
          <a:xfrm>
            <a:off x="91064" y="144811"/>
            <a:ext cx="2156360" cy="937380"/>
            <a:chOff x="91064" y="144811"/>
            <a:chExt cx="2156360" cy="9373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5A753C-07B2-1818-5EC1-044E1ABCB113}"/>
                </a:ext>
              </a:extLst>
            </p:cNvPr>
            <p:cNvGrpSpPr/>
            <p:nvPr/>
          </p:nvGrpSpPr>
          <p:grpSpPr>
            <a:xfrm>
              <a:off x="176238" y="144811"/>
              <a:ext cx="1412400" cy="521882"/>
              <a:chOff x="176238" y="144811"/>
              <a:chExt cx="1412400" cy="52188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6238" y="144811"/>
                <a:ext cx="1412400" cy="521882"/>
              </a:xfrm>
              <a:prstGeom prst="rect">
                <a:avLst/>
              </a:prstGeom>
              <a:solidFill>
                <a:srgbClr val="7883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3846" y="221086"/>
                <a:ext cx="1304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Lato" panose="020F0502020204030203" pitchFamily="34" charset="0"/>
                  </a:rPr>
                  <a:t>IMAGINE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1064" y="666693"/>
              <a:ext cx="215636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Learning Japanese immerses you </a:t>
              </a:r>
            </a:p>
            <a:p>
              <a:r>
                <a:rPr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in fantasy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033633" y="236395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9716" y="221086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5"/>
          <a:stretch/>
        </p:blipFill>
        <p:spPr>
          <a:xfrm>
            <a:off x="6895961" y="1098996"/>
            <a:ext cx="2842606" cy="14537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2"/>
          <a:stretch/>
        </p:blipFill>
        <p:spPr>
          <a:xfrm>
            <a:off x="3431529" y="3297257"/>
            <a:ext cx="3197871" cy="14172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3AA49-BCA4-D502-F4C3-DFB896249D78}"/>
              </a:ext>
            </a:extLst>
          </p:cNvPr>
          <p:cNvGrpSpPr/>
          <p:nvPr/>
        </p:nvGrpSpPr>
        <p:grpSpPr>
          <a:xfrm>
            <a:off x="-60286" y="1095624"/>
            <a:ext cx="3188484" cy="2147667"/>
            <a:chOff x="-60286" y="1095624"/>
            <a:chExt cx="3188484" cy="21476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E14685-946D-0E4E-C74C-1B2E499D2A55}"/>
                </a:ext>
              </a:extLst>
            </p:cNvPr>
            <p:cNvSpPr txBox="1"/>
            <p:nvPr/>
          </p:nvSpPr>
          <p:spPr>
            <a:xfrm>
              <a:off x="177029" y="2596960"/>
              <a:ext cx="2656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Japanese </a:t>
              </a:r>
              <a:r>
                <a:rPr lang="en-US" sz="1200" i="1" dirty="0">
                  <a:solidFill>
                    <a:schemeClr val="accent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Manga and Anime 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are popular around the world, and are fun mediums to study the language</a:t>
              </a:r>
              <a:endParaRPr lang="en-US" sz="1200" i="1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765B904-3CA1-084A-3A32-FFB8FD0C3ABA}"/>
                </a:ext>
              </a:extLst>
            </p:cNvPr>
            <p:cNvGrpSpPr/>
            <p:nvPr/>
          </p:nvGrpSpPr>
          <p:grpSpPr>
            <a:xfrm>
              <a:off x="-60286" y="1095624"/>
              <a:ext cx="3188484" cy="1590150"/>
              <a:chOff x="-60286" y="1095624"/>
              <a:chExt cx="3188484" cy="159015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89B29E-99B8-1043-D8BD-17F1A6B516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89" t="4775" r="29563" b="29780"/>
              <a:stretch/>
            </p:blipFill>
            <p:spPr>
              <a:xfrm>
                <a:off x="830110" y="1095624"/>
                <a:ext cx="1407691" cy="1407691"/>
              </a:xfrm>
              <a:prstGeom prst="ellipse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C2C639F-A339-9A36-51EB-8C38AB1261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991"/>
              <a:stretch/>
            </p:blipFill>
            <p:spPr>
              <a:xfrm>
                <a:off x="-60286" y="2553889"/>
                <a:ext cx="3188484" cy="131885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8D2390-9073-CAEA-808B-E32257BB0F35}"/>
              </a:ext>
            </a:extLst>
          </p:cNvPr>
          <p:cNvSpPr txBox="1"/>
          <p:nvPr/>
        </p:nvSpPr>
        <p:spPr>
          <a:xfrm>
            <a:off x="3666273" y="4682309"/>
            <a:ext cx="265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oblewoman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Murasaki Shikibu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wrote 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Tale of Genji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 the 11</a:t>
            </a:r>
            <a:r>
              <a:rPr lang="en-US" sz="1200" baseline="300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century, arguably the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oldest novel ever written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D089A4-931D-E91C-FCAE-8BE8842F2854}"/>
              </a:ext>
            </a:extLst>
          </p:cNvPr>
          <p:cNvGrpSpPr/>
          <p:nvPr/>
        </p:nvGrpSpPr>
        <p:grpSpPr>
          <a:xfrm>
            <a:off x="-10343" y="3297256"/>
            <a:ext cx="3084335" cy="2026578"/>
            <a:chOff x="-33151" y="3297257"/>
            <a:chExt cx="3056583" cy="20231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68"/>
            <a:stretch/>
          </p:blipFill>
          <p:spPr>
            <a:xfrm>
              <a:off x="228448" y="3297257"/>
              <a:ext cx="2731245" cy="14430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3AD98C-4D1E-7173-F975-F80CF28D27DC}"/>
                </a:ext>
              </a:extLst>
            </p:cNvPr>
            <p:cNvSpPr txBox="1"/>
            <p:nvPr/>
          </p:nvSpPr>
          <p:spPr>
            <a:xfrm>
              <a:off x="-33151" y="4675137"/>
              <a:ext cx="3056583" cy="6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The works of contemporary magical realism novelist </a:t>
              </a:r>
              <a:r>
                <a:rPr lang="en-US" sz="1200" i="1" dirty="0">
                  <a:solidFill>
                    <a:schemeClr val="accent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Haruki Murakami 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have been translated into 50 languages</a:t>
              </a:r>
              <a:endParaRPr lang="en-US" sz="1200" i="1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D0682A-2D6F-A337-35A0-88A50CA82ECD}"/>
              </a:ext>
            </a:extLst>
          </p:cNvPr>
          <p:cNvSpPr txBox="1"/>
          <p:nvPr/>
        </p:nvSpPr>
        <p:spPr>
          <a:xfrm>
            <a:off x="6889672" y="2600590"/>
            <a:ext cx="303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​The 2024 series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"Shōgun" won 18 Emmy Awards</a:t>
            </a:r>
            <a:r>
              <a:rPr lang="en-US" sz="12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setting a record for the most wins by a single season in Emmy history.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7C091-6358-B834-AAB8-287DB0D2CA56}"/>
              </a:ext>
            </a:extLst>
          </p:cNvPr>
          <p:cNvSpPr txBox="1"/>
          <p:nvPr/>
        </p:nvSpPr>
        <p:spPr>
          <a:xfrm>
            <a:off x="3561414" y="2596959"/>
            <a:ext cx="278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​Pokémon is the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highest-grossing media franchise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in the world (Followed by Hello Kitty – also Japanese!)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F5164C-30AF-A1F6-4B9D-A719F2B2CC1A}"/>
              </a:ext>
            </a:extLst>
          </p:cNvPr>
          <p:cNvSpPr txBox="1"/>
          <p:nvPr/>
        </p:nvSpPr>
        <p:spPr>
          <a:xfrm>
            <a:off x="26109" y="7011588"/>
            <a:ext cx="303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Akira Kurosawa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's films have left an indelible mark on international cinema, inspiring numerous filmmakers worldwide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pic>
        <p:nvPicPr>
          <p:cNvPr id="31" name="Picture 30" descr="A logo of a camera&#10;&#10;Description automatically generated">
            <a:extLst>
              <a:ext uri="{FF2B5EF4-FFF2-40B4-BE49-F238E27FC236}">
                <a16:creationId xmlns:a16="http://schemas.microsoft.com/office/drawing/2014/main" id="{C3B1D9BC-5914-2EA6-C26F-81ADDFE67B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3"/>
          <a:stretch/>
        </p:blipFill>
        <p:spPr>
          <a:xfrm>
            <a:off x="836661" y="5490461"/>
            <a:ext cx="1410763" cy="1445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328E6-83AC-26EC-66F4-F4E00412541E}"/>
              </a:ext>
            </a:extLst>
          </p:cNvPr>
          <p:cNvSpPr txBox="1"/>
          <p:nvPr/>
        </p:nvSpPr>
        <p:spPr>
          <a:xfrm>
            <a:off x="3456406" y="6993015"/>
            <a:ext cx="303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​Studio Ghibli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's films have profoundly influenced global animation with their unique blend of reality and fantasy</a:t>
            </a:r>
            <a:endParaRPr lang="en-US" sz="1200" i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pic>
        <p:nvPicPr>
          <p:cNvPr id="40" name="Picture 39" descr="A red and whit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B6F225FE-DBB6-100C-85AC-5284B25E2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97" y="1100045"/>
            <a:ext cx="1422909" cy="1422909"/>
          </a:xfrm>
          <a:prstGeom prst="rect">
            <a:avLst/>
          </a:prstGeom>
        </p:spPr>
      </p:pic>
      <p:pic>
        <p:nvPicPr>
          <p:cNvPr id="30" name="Picture 29" descr="A cartoon of a cave in a forest&#10;&#10;Description automatically generated">
            <a:extLst>
              <a:ext uri="{FF2B5EF4-FFF2-40B4-BE49-F238E27FC236}">
                <a16:creationId xmlns:a16="http://schemas.microsoft.com/office/drawing/2014/main" id="{36870772-D5C3-BEB8-ADDA-A2E3709367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11872" r="29004" b="17431"/>
          <a:stretch/>
        </p:blipFill>
        <p:spPr>
          <a:xfrm>
            <a:off x="4244468" y="5490461"/>
            <a:ext cx="1399766" cy="13997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495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962AE5-A60C-5FC0-E460-576EA1B443CC}"/>
              </a:ext>
            </a:extLst>
          </p:cNvPr>
          <p:cNvGrpSpPr/>
          <p:nvPr/>
        </p:nvGrpSpPr>
        <p:grpSpPr>
          <a:xfrm>
            <a:off x="176238" y="144811"/>
            <a:ext cx="1412400" cy="521882"/>
            <a:chOff x="176238" y="144811"/>
            <a:chExt cx="1412400" cy="521882"/>
          </a:xfrm>
        </p:grpSpPr>
        <p:sp>
          <p:nvSpPr>
            <p:cNvPr id="9" name="Rectangle 8"/>
            <p:cNvSpPr/>
            <p:nvPr/>
          </p:nvSpPr>
          <p:spPr>
            <a:xfrm>
              <a:off x="176238" y="144811"/>
              <a:ext cx="1412400" cy="521882"/>
            </a:xfrm>
            <a:prstGeom prst="rect">
              <a:avLst/>
            </a:prstGeom>
            <a:solidFill>
              <a:srgbClr val="788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0042" y="221086"/>
              <a:ext cx="130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Lato" panose="020F0502020204030203" pitchFamily="34" charset="0"/>
                </a:rPr>
                <a:t>CONNECT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127" y="668321"/>
            <a:ext cx="2304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Learning Japanese connects you </a:t>
            </a:r>
          </a:p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globally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48"/>
          <a:stretch/>
        </p:blipFill>
        <p:spPr>
          <a:xfrm>
            <a:off x="196231" y="5647303"/>
            <a:ext cx="2597121" cy="14211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A74991-0643-05F7-3F72-A5C26159663C}"/>
              </a:ext>
            </a:extLst>
          </p:cNvPr>
          <p:cNvSpPr txBox="1"/>
          <p:nvPr/>
        </p:nvSpPr>
        <p:spPr>
          <a:xfrm>
            <a:off x="146343" y="7068406"/>
            <a:ext cx="280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is the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4</a:t>
            </a:r>
            <a:r>
              <a:rPr lang="en-US" sz="1200" i="1" baseline="3000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most frequently used language</a:t>
            </a:r>
            <a:r>
              <a:rPr lang="en-US" sz="1200" i="1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for web content (2025)</a:t>
            </a:r>
            <a:endParaRPr lang="en-US" sz="1200" i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841B8-C165-A94A-9E4B-08F175763435}"/>
              </a:ext>
            </a:extLst>
          </p:cNvPr>
          <p:cNvSpPr txBox="1"/>
          <p:nvPr/>
        </p:nvSpPr>
        <p:spPr>
          <a:xfrm>
            <a:off x="166820" y="2689770"/>
            <a:ext cx="280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More than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66,000 Americans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are living and working in Japan, and more than </a:t>
            </a:r>
            <a:b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 million Americans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visited Japan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2024)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24" name="Picture 23" descr="A plane flying over the earth&#10;&#10;Description automatically generated">
            <a:extLst>
              <a:ext uri="{FF2B5EF4-FFF2-40B4-BE49-F238E27FC236}">
                <a16:creationId xmlns:a16="http://schemas.microsoft.com/office/drawing/2014/main" id="{F465D901-871C-A1DF-45D5-669A5C949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5"/>
          <a:stretch/>
        </p:blipFill>
        <p:spPr>
          <a:xfrm>
            <a:off x="817286" y="1263564"/>
            <a:ext cx="1396362" cy="13979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46EB14-4714-D072-5799-0DECA292E8AD}"/>
              </a:ext>
            </a:extLst>
          </p:cNvPr>
          <p:cNvGrpSpPr/>
          <p:nvPr/>
        </p:nvGrpSpPr>
        <p:grpSpPr>
          <a:xfrm>
            <a:off x="448762" y="3567535"/>
            <a:ext cx="2145978" cy="1568114"/>
            <a:chOff x="4035466" y="5435301"/>
            <a:chExt cx="2145978" cy="15681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207AB7-3AE9-64FC-638E-A36E50C70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58"/>
            <a:stretch/>
          </p:blipFill>
          <p:spPr>
            <a:xfrm>
              <a:off x="4035466" y="6844360"/>
              <a:ext cx="2145978" cy="1590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BB22D0-1C18-44E3-A77A-7C1944BDB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4035466" y="5435301"/>
              <a:ext cx="2145978" cy="139798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C983495-A21F-E742-DF21-D1885707021A}"/>
              </a:ext>
            </a:extLst>
          </p:cNvPr>
          <p:cNvSpPr txBox="1"/>
          <p:nvPr/>
        </p:nvSpPr>
        <p:spPr>
          <a:xfrm>
            <a:off x="87127" y="5086955"/>
            <a:ext cx="280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There are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over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450 sister cities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between America and Japan (2021)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FE35323-D411-B56E-528A-B4BA737A6339}"/>
              </a:ext>
            </a:extLst>
          </p:cNvPr>
          <p:cNvGrpSpPr/>
          <p:nvPr/>
        </p:nvGrpSpPr>
        <p:grpSpPr>
          <a:xfrm>
            <a:off x="46556" y="5539744"/>
            <a:ext cx="3083537" cy="1548321"/>
            <a:chOff x="3445408" y="867522"/>
            <a:chExt cx="3083537" cy="15483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89"/>
            <a:stretch/>
          </p:blipFill>
          <p:spPr>
            <a:xfrm>
              <a:off x="3445408" y="2268295"/>
              <a:ext cx="3078747" cy="1475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22BB9C-564A-ACFE-47A9-AF3E77BAE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98"/>
            <a:stretch/>
          </p:blipFill>
          <p:spPr>
            <a:xfrm>
              <a:off x="3450198" y="867522"/>
              <a:ext cx="3078747" cy="138037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881" y="221086"/>
            <a:ext cx="154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Lato" panose="020F0502020204030203" pitchFamily="34" charset="0"/>
              </a:rPr>
              <a:t>TRADITION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32" y="620247"/>
            <a:ext cx="52632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Learning Japanese exposes you to a </a:t>
            </a:r>
          </a:p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beautiful heritage which contemporary </a:t>
            </a:r>
          </a:p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people practice creatively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2"/>
          <a:stretch/>
        </p:blipFill>
        <p:spPr>
          <a:xfrm>
            <a:off x="3305717" y="1196646"/>
            <a:ext cx="3292125" cy="1389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5DDAD-F2A8-3B0E-4552-C776BFC47C3D}"/>
              </a:ext>
            </a:extLst>
          </p:cNvPr>
          <p:cNvSpPr txBox="1"/>
          <p:nvPr/>
        </p:nvSpPr>
        <p:spPr>
          <a:xfrm>
            <a:off x="3423183" y="2609916"/>
            <a:ext cx="313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There are more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Shinto shrines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than convenient stores in Japan –</a:t>
            </a:r>
            <a:r>
              <a:rPr lang="en-US" altLang="ja-JP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people regularly visit them for cultural and religious reasons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7E5EE-7483-A4A3-4F02-06C7F87D14BF}"/>
              </a:ext>
            </a:extLst>
          </p:cNvPr>
          <p:cNvSpPr txBox="1"/>
          <p:nvPr/>
        </p:nvSpPr>
        <p:spPr>
          <a:xfrm>
            <a:off x="89724" y="2702248"/>
            <a:ext cx="300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There are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23 World Heritage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sites in Japan</a:t>
            </a:r>
            <a:b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(2024)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92D3DD-310B-1725-4EA5-AB3A1B9B2A7B}"/>
              </a:ext>
            </a:extLst>
          </p:cNvPr>
          <p:cNvGrpSpPr/>
          <p:nvPr/>
        </p:nvGrpSpPr>
        <p:grpSpPr>
          <a:xfrm>
            <a:off x="174348" y="1221873"/>
            <a:ext cx="2797635" cy="1540768"/>
            <a:chOff x="186471" y="1397356"/>
            <a:chExt cx="2797635" cy="15407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02"/>
            <a:stretch/>
          </p:blipFill>
          <p:spPr>
            <a:xfrm>
              <a:off x="228475" y="2798487"/>
              <a:ext cx="2755631" cy="1396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D5751C-DBBF-1AD6-BF0A-10ACBBFEB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73"/>
            <a:stretch/>
          </p:blipFill>
          <p:spPr>
            <a:xfrm>
              <a:off x="186471" y="1397356"/>
              <a:ext cx="2755631" cy="137067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F9173D-2BF9-D219-DFD9-1AB78242FCAD}"/>
              </a:ext>
            </a:extLst>
          </p:cNvPr>
          <p:cNvSpPr txBox="1"/>
          <p:nvPr/>
        </p:nvSpPr>
        <p:spPr>
          <a:xfrm>
            <a:off x="15463" y="4824536"/>
            <a:ext cx="313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Shodo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calligraphy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), 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ikebana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flower arranging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and 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chado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tea ceremony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develop aesthetic sense and concentration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A4EFD-040E-88E1-21AD-46B300A4F62B}"/>
              </a:ext>
            </a:extLst>
          </p:cNvPr>
          <p:cNvGrpSpPr/>
          <p:nvPr/>
        </p:nvGrpSpPr>
        <p:grpSpPr>
          <a:xfrm>
            <a:off x="-5951" y="3365952"/>
            <a:ext cx="3139597" cy="1566882"/>
            <a:chOff x="50482" y="5350957"/>
            <a:chExt cx="3139597" cy="15668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18"/>
            <a:stretch/>
          </p:blipFill>
          <p:spPr>
            <a:xfrm>
              <a:off x="50482" y="6755915"/>
              <a:ext cx="3127519" cy="1619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195E8C-C4FC-BD07-5F1A-E580178FC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89"/>
            <a:stretch/>
          </p:blipFill>
          <p:spPr>
            <a:xfrm>
              <a:off x="62560" y="5350957"/>
              <a:ext cx="3127519" cy="138970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25AB54-2A3C-49ED-FDF5-55C35CEE7B0E}"/>
              </a:ext>
            </a:extLst>
          </p:cNvPr>
          <p:cNvSpPr txBox="1"/>
          <p:nvPr/>
        </p:nvSpPr>
        <p:spPr>
          <a:xfrm>
            <a:off x="134364" y="6989997"/>
            <a:ext cx="290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Karate, kendo, aikido, kyudo, and judo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martial arts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practiced all over the world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2416-C8F5-90FC-2765-AF3E903D88E1}"/>
              </a:ext>
            </a:extLst>
          </p:cNvPr>
          <p:cNvSpPr txBox="1"/>
          <p:nvPr/>
        </p:nvSpPr>
        <p:spPr>
          <a:xfrm>
            <a:off x="3410705" y="6995253"/>
            <a:ext cx="313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Like Shakespeare’s plays,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kabuki theatre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is performed all over the world in new and innovative ways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F960D2-4911-4C27-C614-A08AB96C6178}"/>
              </a:ext>
            </a:extLst>
          </p:cNvPr>
          <p:cNvGrpSpPr/>
          <p:nvPr/>
        </p:nvGrpSpPr>
        <p:grpSpPr>
          <a:xfrm>
            <a:off x="3442041" y="5545572"/>
            <a:ext cx="3036071" cy="1564501"/>
            <a:chOff x="3511163" y="5343154"/>
            <a:chExt cx="3036071" cy="15645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18"/>
            <a:stretch/>
          </p:blipFill>
          <p:spPr>
            <a:xfrm>
              <a:off x="3511163" y="6755389"/>
              <a:ext cx="3036071" cy="15226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470219-0065-2B78-E8EC-8173D577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69"/>
            <a:stretch/>
          </p:blipFill>
          <p:spPr>
            <a:xfrm>
              <a:off x="3511163" y="5343154"/>
              <a:ext cx="3036071" cy="139751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243B89-1303-359B-7F6B-616406ECA56E}"/>
              </a:ext>
            </a:extLst>
          </p:cNvPr>
          <p:cNvSpPr txBox="1"/>
          <p:nvPr/>
        </p:nvSpPr>
        <p:spPr>
          <a:xfrm>
            <a:off x="3367485" y="4824536"/>
            <a:ext cx="313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Shogi, or Japanese chess, is a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strategy board game</a:t>
            </a:r>
            <a:r>
              <a:rPr lang="en-US" sz="1200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dating back to the 9</a:t>
            </a:r>
            <a:r>
              <a:rPr lang="en-US" sz="1200" i="1" baseline="30000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</a:t>
            </a:r>
            <a:r>
              <a:rPr lang="en-US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century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that</a:t>
            </a:r>
            <a:r>
              <a:rPr lang="en-US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is renowned for its depth and complexity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A piece of wood with a character on it&#10;&#10;Description automatically generated">
            <a:extLst>
              <a:ext uri="{FF2B5EF4-FFF2-40B4-BE49-F238E27FC236}">
                <a16:creationId xmlns:a16="http://schemas.microsoft.com/office/drawing/2014/main" id="{63EC17E0-4B5B-36D1-B9CF-7FB764B68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5929" r="6016" b="4162"/>
          <a:stretch/>
        </p:blipFill>
        <p:spPr>
          <a:xfrm>
            <a:off x="4265360" y="3372569"/>
            <a:ext cx="1389431" cy="1389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352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21086"/>
            <a:ext cx="130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Lato" panose="020F0502020204030203" pitchFamily="34" charset="0"/>
              </a:rPr>
              <a:t>TASTE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64" y="666693"/>
            <a:ext cx="23727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Learning Japanese is delicious (</a:t>
            </a:r>
            <a:r>
              <a:rPr lang="en-US" sz="1050" i="1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oishii</a:t>
            </a:r>
            <a:r>
              <a:rPr lang="en-US" sz="1050" i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!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9"/>
          <a:stretch/>
        </p:blipFill>
        <p:spPr>
          <a:xfrm>
            <a:off x="3723520" y="1106362"/>
            <a:ext cx="2627604" cy="1380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BE2048-1BD4-3ADD-99A5-85B269157A2C}"/>
              </a:ext>
            </a:extLst>
          </p:cNvPr>
          <p:cNvSpPr txBox="1"/>
          <p:nvPr/>
        </p:nvSpPr>
        <p:spPr>
          <a:xfrm>
            <a:off x="3482623" y="4685595"/>
            <a:ext cx="280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Instant ramen was invented by 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Momofuku Ando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 1958. Americans consumed approximately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5.1 billion servings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9584CD-815F-8236-900D-C36F48BEB955}"/>
              </a:ext>
            </a:extLst>
          </p:cNvPr>
          <p:cNvGrpSpPr/>
          <p:nvPr/>
        </p:nvGrpSpPr>
        <p:grpSpPr>
          <a:xfrm>
            <a:off x="3446880" y="3211272"/>
            <a:ext cx="2864532" cy="1575277"/>
            <a:chOff x="3548799" y="3099666"/>
            <a:chExt cx="2864532" cy="15752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3D2353-6C43-177B-26FD-0C64897DF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" t="-49" r="-279" b="35462"/>
            <a:stretch/>
          </p:blipFill>
          <p:spPr>
            <a:xfrm>
              <a:off x="3548799" y="3099666"/>
              <a:ext cx="2828789" cy="13938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3"/>
            <a:stretch/>
          </p:blipFill>
          <p:spPr>
            <a:xfrm>
              <a:off x="3584542" y="4503010"/>
              <a:ext cx="2828789" cy="1719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944336-33EE-81BE-1304-719667296950}"/>
              </a:ext>
            </a:extLst>
          </p:cNvPr>
          <p:cNvSpPr txBox="1"/>
          <p:nvPr/>
        </p:nvSpPr>
        <p:spPr>
          <a:xfrm>
            <a:off x="3696809" y="2470676"/>
            <a:ext cx="238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Michelin stars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are awarded to restaurants in Tokyo than to restaurants in Paris (2024)</a:t>
            </a:r>
            <a:endParaRPr lang="en-US" sz="1200" i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C8237-62BF-0948-80F5-8841A41D100B}"/>
              </a:ext>
            </a:extLst>
          </p:cNvPr>
          <p:cNvSpPr txBox="1"/>
          <p:nvPr/>
        </p:nvSpPr>
        <p:spPr>
          <a:xfrm>
            <a:off x="41602" y="4588403"/>
            <a:ext cx="299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 addition to sweet, sour, salty, and bitter, there is a fifth basic taste: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umami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(“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savory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”), named by a Japanese chemist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163D0-45E6-57C4-B2E8-1DE5D4EA7E43}"/>
              </a:ext>
            </a:extLst>
          </p:cNvPr>
          <p:cNvSpPr txBox="1"/>
          <p:nvPr/>
        </p:nvSpPr>
        <p:spPr>
          <a:xfrm>
            <a:off x="210006" y="2470761"/>
            <a:ext cx="271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There are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more than 26,000</a:t>
            </a:r>
            <a:r>
              <a:rPr lang="en-US" sz="1200" i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Japanese restaurants in the US (2023)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C8D49-5A31-E2AC-5919-9A00037C2117}"/>
              </a:ext>
            </a:extLst>
          </p:cNvPr>
          <p:cNvSpPr txBox="1"/>
          <p:nvPr/>
        </p:nvSpPr>
        <p:spPr>
          <a:xfrm>
            <a:off x="72430" y="6803903"/>
            <a:ext cx="293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UNESCO recognizes Japanese </a:t>
            </a:r>
            <a:r>
              <a:rPr lang="en-US" sz="1200" i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traditional cuisine,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Washoku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(2013) and Japanese </a:t>
            </a:r>
            <a:r>
              <a:rPr lang="en-US" sz="1200" i="1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sake </a:t>
            </a:r>
            <a:r>
              <a:rPr lang="en-US" sz="1200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making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to its </a:t>
            </a:r>
            <a:r>
              <a:rPr lang="en-US" sz="1200" i="1" dirty="0">
                <a:solidFill>
                  <a:schemeClr val="accent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Intangible Cultural Heritage list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(2024)</a:t>
            </a:r>
            <a:endParaRPr lang="en-US" sz="1200" dirty="0">
              <a:solidFill>
                <a:schemeClr val="tx2"/>
              </a:solidFill>
              <a:effectLst/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70A48D-B4BA-A951-EE90-9D473BD9AEEC}"/>
              </a:ext>
            </a:extLst>
          </p:cNvPr>
          <p:cNvGrpSpPr/>
          <p:nvPr/>
        </p:nvGrpSpPr>
        <p:grpSpPr>
          <a:xfrm>
            <a:off x="-209077" y="5316035"/>
            <a:ext cx="3500849" cy="1594419"/>
            <a:chOff x="3210523" y="644292"/>
            <a:chExt cx="3414056" cy="14926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80C7-2096-E840-D1F1-87260948E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0"/>
            <a:stretch/>
          </p:blipFill>
          <p:spPr>
            <a:xfrm>
              <a:off x="3273133" y="644292"/>
              <a:ext cx="3260772" cy="133525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86"/>
            <a:stretch/>
          </p:blipFill>
          <p:spPr>
            <a:xfrm>
              <a:off x="3210523" y="2016062"/>
              <a:ext cx="3414056" cy="120851"/>
            </a:xfrm>
            <a:prstGeom prst="rect">
              <a:avLst/>
            </a:prstGeom>
          </p:spPr>
        </p:pic>
      </p:grpSp>
      <p:pic>
        <p:nvPicPr>
          <p:cNvPr id="7" name="Picture 6" descr="A circular image of a molecule&#10;&#10;Description automatically generated">
            <a:extLst>
              <a:ext uri="{FF2B5EF4-FFF2-40B4-BE49-F238E27FC236}">
                <a16:creationId xmlns:a16="http://schemas.microsoft.com/office/drawing/2014/main" id="{F8149BE2-02AE-A60B-0A1A-033FD1841C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5"/>
          <a:stretch/>
        </p:blipFill>
        <p:spPr>
          <a:xfrm>
            <a:off x="833849" y="3177672"/>
            <a:ext cx="1401970" cy="1435445"/>
          </a:xfrm>
          <a:prstGeom prst="rect">
            <a:avLst/>
          </a:prstGeom>
        </p:spPr>
      </p:pic>
      <p:pic>
        <p:nvPicPr>
          <p:cNvPr id="3" name="Picture 2" descr="A tray of food on a table&#10;&#10;Description automatically generated">
            <a:extLst>
              <a:ext uri="{FF2B5EF4-FFF2-40B4-BE49-F238E27FC236}">
                <a16:creationId xmlns:a16="http://schemas.microsoft.com/office/drawing/2014/main" id="{D1460517-D0A0-8768-267F-284CD213C6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840199" y="1093886"/>
            <a:ext cx="1384034" cy="13840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340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88391"/>
      </a:dk2>
      <a:lt2>
        <a:srgbClr val="FFFFFF"/>
      </a:lt2>
      <a:accent1>
        <a:srgbClr val="DB654E"/>
      </a:accent1>
      <a:accent2>
        <a:srgbClr val="DB654E"/>
      </a:accent2>
      <a:accent3>
        <a:srgbClr val="4EB0B2"/>
      </a:accent3>
      <a:accent4>
        <a:srgbClr val="788391"/>
      </a:accent4>
      <a:accent5>
        <a:srgbClr val="F6CD60"/>
      </a:accent5>
      <a:accent6>
        <a:srgbClr val="F6CD60"/>
      </a:accent6>
      <a:hlink>
        <a:srgbClr val="4EB0B2"/>
      </a:hlink>
      <a:folHlink>
        <a:srgbClr val="7883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2ac768-6aa1-47f1-823b-f6120cb1d51f">
      <Terms xmlns="http://schemas.microsoft.com/office/infopath/2007/PartnerControls"/>
    </lcf76f155ced4ddcb4097134ff3c332f>
    <TaxCatchAll xmlns="dd831380-f772-4d0a-86be-ca519d40c5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45553FDF47F41891A7564A6846D78" ma:contentTypeVersion="16" ma:contentTypeDescription="Create a new document." ma:contentTypeScope="" ma:versionID="d6371b1bba667e9cc0d2a906939c443f">
  <xsd:schema xmlns:xsd="http://www.w3.org/2001/XMLSchema" xmlns:xs="http://www.w3.org/2001/XMLSchema" xmlns:p="http://schemas.microsoft.com/office/2006/metadata/properties" xmlns:ns2="dd831380-f772-4d0a-86be-ca519d40c5a8" xmlns:ns3="032ac768-6aa1-47f1-823b-f6120cb1d51f" targetNamespace="http://schemas.microsoft.com/office/2006/metadata/properties" ma:root="true" ma:fieldsID="3a9b1324e85e3e4c26bc7e37cff393a4" ns2:_="" ns3:_="">
    <xsd:import namespace="dd831380-f772-4d0a-86be-ca519d40c5a8"/>
    <xsd:import namespace="032ac768-6aa1-47f1-823b-f6120cb1d5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31380-f772-4d0a-86be-ca519d40c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ddf158e-02e2-4fb0-98f6-ce742c743bb1}" ma:internalName="TaxCatchAll" ma:showField="CatchAllData" ma:web="dd831380-f772-4d0a-86be-ca519d40c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ac768-6aa1-47f1-823b-f6120cb1d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9872b46-498f-4fc2-91d4-a744c164aa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27D83-3E84-4B23-A6BA-129EEA861CE8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032ac768-6aa1-47f1-823b-f6120cb1d51f"/>
    <ds:schemaRef ds:uri="http://schemas.openxmlformats.org/package/2006/metadata/core-properties"/>
    <ds:schemaRef ds:uri="dd831380-f772-4d0a-86be-ca519d40c5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8303EC-1B70-4A90-9DD8-14939A78C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0E749-B1E0-4B7B-9D08-133F6F6731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940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Georgia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Henry Mitchell</cp:lastModifiedBy>
  <cp:revision>1</cp:revision>
  <cp:lastPrinted>2025-04-01T22:57:15Z</cp:lastPrinted>
  <dcterms:created xsi:type="dcterms:W3CDTF">2014-11-02T09:51:46Z</dcterms:created>
  <dcterms:modified xsi:type="dcterms:W3CDTF">2025-04-01T23:28:29Z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TC039154159991</vt:lpwstr>
  </property>
  <property fmtid="{D5CDD505-2E9C-101B-9397-08002B2CF9AE}" pid="3" name="ContentTypeId">
    <vt:lpwstr>0x010100D7345553FDF47F41891A7564A6846D78</vt:lpwstr>
  </property>
  <property fmtid="{D5CDD505-2E9C-101B-9397-08002B2CF9AE}" pid="4" name="MediaServiceImageTags">
    <vt:lpwstr/>
  </property>
</Properties>
</file>